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sldIdLst>
    <p:sldId id="260" r:id="rId5"/>
    <p:sldId id="261" r:id="rId6"/>
    <p:sldId id="262" r:id="rId7"/>
  </p:sldIdLst>
  <p:sldSz cx="9906000" cy="6858000" type="A4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Riffic" panose="020B0604020202020204" charset="0"/>
      <p:regular r:id="rId14"/>
    </p:embeddedFont>
    <p:embeddedFont>
      <p:font typeface="Clarendon" charset="0"/>
      <p:regular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5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4.fntdata"/><Relationship Id="rId5" Type="http://schemas.openxmlformats.org/officeDocument/2006/relationships/slide" Target="slides/slide1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 Graville" userId="7b58416f-08ae-4937-9785-ec0e3b9f3799" providerId="ADAL" clId="{C467CD8C-D5DE-4D23-9447-453845E834D3}"/>
    <pc:docChg chg="modSld">
      <pc:chgData name="Dan Graville" userId="7b58416f-08ae-4937-9785-ec0e3b9f3799" providerId="ADAL" clId="{C467CD8C-D5DE-4D23-9447-453845E834D3}" dt="2025-07-25T13:45:27.387" v="13" actId="20577"/>
      <pc:docMkLst>
        <pc:docMk/>
      </pc:docMkLst>
      <pc:sldChg chg="addSp modSp mod">
        <pc:chgData name="Dan Graville" userId="7b58416f-08ae-4937-9785-ec0e3b9f3799" providerId="ADAL" clId="{C467CD8C-D5DE-4D23-9447-453845E834D3}" dt="2025-07-25T13:43:49.773" v="6" actId="20577"/>
        <pc:sldMkLst>
          <pc:docMk/>
          <pc:sldMk cId="3188654524" sldId="260"/>
        </pc:sldMkLst>
        <pc:spChg chg="mod">
          <ac:chgData name="Dan Graville" userId="7b58416f-08ae-4937-9785-ec0e3b9f3799" providerId="ADAL" clId="{C467CD8C-D5DE-4D23-9447-453845E834D3}" dt="2025-07-25T13:42:36.504" v="0" actId="20577"/>
          <ac:spMkLst>
            <pc:docMk/>
            <pc:sldMk cId="3188654524" sldId="260"/>
            <ac:spMk id="7" creationId="{2E83BA34-8E6D-9490-BA98-19FFD9D24F7D}"/>
          </ac:spMkLst>
        </pc:spChg>
        <pc:spChg chg="mod">
          <ac:chgData name="Dan Graville" userId="7b58416f-08ae-4937-9785-ec0e3b9f3799" providerId="ADAL" clId="{C467CD8C-D5DE-4D23-9447-453845E834D3}" dt="2025-07-25T13:43:49.773" v="6" actId="20577"/>
          <ac:spMkLst>
            <pc:docMk/>
            <pc:sldMk cId="3188654524" sldId="260"/>
            <ac:spMk id="23" creationId="{A6B31E13-EFCC-1BD2-02B8-854D1C5DFE7D}"/>
          </ac:spMkLst>
        </pc:spChg>
        <pc:picChg chg="add mod">
          <ac:chgData name="Dan Graville" userId="7b58416f-08ae-4937-9785-ec0e3b9f3799" providerId="ADAL" clId="{C467CD8C-D5DE-4D23-9447-453845E834D3}" dt="2025-07-25T13:42:52.649" v="3" actId="1076"/>
          <ac:picMkLst>
            <pc:docMk/>
            <pc:sldMk cId="3188654524" sldId="260"/>
            <ac:picMk id="38" creationId="{4ED4C505-76BC-C88E-6B16-63F87C8E7362}"/>
          </ac:picMkLst>
        </pc:picChg>
      </pc:sldChg>
      <pc:sldChg chg="addSp delSp modSp mod">
        <pc:chgData name="Dan Graville" userId="7b58416f-08ae-4937-9785-ec0e3b9f3799" providerId="ADAL" clId="{C467CD8C-D5DE-4D23-9447-453845E834D3}" dt="2025-07-25T13:45:27.387" v="13" actId="20577"/>
        <pc:sldMkLst>
          <pc:docMk/>
          <pc:sldMk cId="2669845202" sldId="261"/>
        </pc:sldMkLst>
        <pc:spChg chg="del">
          <ac:chgData name="Dan Graville" userId="7b58416f-08ae-4937-9785-ec0e3b9f3799" providerId="ADAL" clId="{C467CD8C-D5DE-4D23-9447-453845E834D3}" dt="2025-07-25T13:43:15.690" v="4" actId="22"/>
          <ac:spMkLst>
            <pc:docMk/>
            <pc:sldMk cId="2669845202" sldId="261"/>
            <ac:spMk id="6" creationId="{7FDD858C-9499-039A-837D-8E127CCDEBA0}"/>
          </ac:spMkLst>
        </pc:spChg>
        <pc:spChg chg="mod">
          <ac:chgData name="Dan Graville" userId="7b58416f-08ae-4937-9785-ec0e3b9f3799" providerId="ADAL" clId="{C467CD8C-D5DE-4D23-9447-453845E834D3}" dt="2025-07-25T13:45:27.387" v="13" actId="20577"/>
          <ac:spMkLst>
            <pc:docMk/>
            <pc:sldMk cId="2669845202" sldId="261"/>
            <ac:spMk id="27" creationId="{811BDA82-E19A-A53B-ACBC-1FC639A9E406}"/>
          </ac:spMkLst>
        </pc:spChg>
        <pc:picChg chg="add mod ord">
          <ac:chgData name="Dan Graville" userId="7b58416f-08ae-4937-9785-ec0e3b9f3799" providerId="ADAL" clId="{C467CD8C-D5DE-4D23-9447-453845E834D3}" dt="2025-07-25T13:43:15.690" v="4" actId="22"/>
          <ac:picMkLst>
            <pc:docMk/>
            <pc:sldMk cId="2669845202" sldId="261"/>
            <ac:picMk id="38" creationId="{AB5B1AE6-3A82-AF8D-7D67-F31F59F0A209}"/>
          </ac:picMkLst>
        </pc:picChg>
      </pc:sldChg>
      <pc:sldChg chg="addSp delSp modSp mod">
        <pc:chgData name="Dan Graville" userId="7b58416f-08ae-4937-9785-ec0e3b9f3799" providerId="ADAL" clId="{C467CD8C-D5DE-4D23-9447-453845E834D3}" dt="2025-07-25T13:43:21.779" v="5" actId="22"/>
        <pc:sldMkLst>
          <pc:docMk/>
          <pc:sldMk cId="3544363775" sldId="262"/>
        </pc:sldMkLst>
        <pc:spChg chg="del">
          <ac:chgData name="Dan Graville" userId="7b58416f-08ae-4937-9785-ec0e3b9f3799" providerId="ADAL" clId="{C467CD8C-D5DE-4D23-9447-453845E834D3}" dt="2025-07-25T13:43:21.779" v="5" actId="22"/>
          <ac:spMkLst>
            <pc:docMk/>
            <pc:sldMk cId="3544363775" sldId="262"/>
            <ac:spMk id="6" creationId="{F4F0FDBF-3779-F094-D034-1ACA261C16C8}"/>
          </ac:spMkLst>
        </pc:spChg>
        <pc:picChg chg="add mod ord">
          <ac:chgData name="Dan Graville" userId="7b58416f-08ae-4937-9785-ec0e3b9f3799" providerId="ADAL" clId="{C467CD8C-D5DE-4D23-9447-453845E834D3}" dt="2025-07-25T13:43:21.779" v="5" actId="22"/>
          <ac:picMkLst>
            <pc:docMk/>
            <pc:sldMk cId="3544363775" sldId="262"/>
            <ac:picMk id="38" creationId="{EF945459-41CB-5CCB-1697-FC602B42565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415D853-DA3D-2103-6A20-E10C99717E1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997800" y="164922"/>
            <a:ext cx="490537" cy="4905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GB" dirty="0"/>
              <a:t>Logo</a:t>
            </a:r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CC028A63-0F70-7044-8D6A-BBCD8F069F3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373823" y="164922"/>
            <a:ext cx="490537" cy="4905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GB" dirty="0"/>
              <a:t>Logo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47506A8F-8C6E-238D-D4B6-B2278E4B744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749846" y="164922"/>
            <a:ext cx="490537" cy="4905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GB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479366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961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130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881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501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493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653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2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092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86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350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9243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379ADB7-978A-AE86-3838-7C504799FE3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0A14B950-F4EC-BD7D-3639-FF33BE815AB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42D0238-8354-B5DC-144D-408F601BE68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E0227F-9A17-0FCC-AB5C-64C21E0EC2A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MONDAY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1C680B-7CC4-0EA3-FB0C-38458263E0D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TUESDAY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15D1AE-E7B1-F767-68C4-A98B1702DD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WEDNESDAY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389FF8-9FAE-FA2A-9F18-67185C1AEB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THURSDAY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818F04-C50F-85DB-F3B1-23C02F07C12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FRIDAY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2F5DB4-3911-70AC-12B7-77259A24047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145666"/>
            <a:ext cx="2737449" cy="3693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iffic" panose="02000A03030000020004" pitchFamily="2" charset="0"/>
              </a:rPr>
              <a:t>WEEK 1 MENU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7A4743-E28F-5993-3176-8A8DCF2EE58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5482349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DESSERTS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A38512-4308-AE1F-7368-2860A9DBAEC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4214794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PASTA &amp; JACKETS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4E4178-EB5E-B470-DDE4-41B076EBF2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3" y="2955863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MEAT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FREE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FC92DB-9D9E-1CB1-4010-DA10DD967AA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2" y="1705560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MAIN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E2E5DF-37BA-CD44-6348-F47889F2AF9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512153"/>
            <a:ext cx="391926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Riffic" panose="02000A03030000020004" pitchFamily="2" charset="0"/>
              </a:rPr>
              <a:t>WEEKS: 03/11, 24/11, 15/12, 19/01, 09/02, 09/03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6761A8-39B1-7857-11B7-ECE224A1F48C}"/>
              </a:ext>
            </a:extLst>
          </p:cNvPr>
          <p:cNvSpPr txBox="1"/>
          <p:nvPr/>
        </p:nvSpPr>
        <p:spPr>
          <a:xfrm>
            <a:off x="8151962" y="1564119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Fish Fingers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Salmon Fish Fingers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Chips,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&amp; Ketchup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682CA9-8A6D-7F3C-B6A7-58F1D81523C4}"/>
              </a:ext>
            </a:extLst>
          </p:cNvPr>
          <p:cNvSpPr txBox="1"/>
          <p:nvPr/>
        </p:nvSpPr>
        <p:spPr>
          <a:xfrm>
            <a:off x="6599208" y="1564119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Roast Chicken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Potatoes, Yorkshire Pudding, Carrots, Cauliflower 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and Gravy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83BA34-8E6D-9490-BA98-19FFD9D24F7D}"/>
              </a:ext>
            </a:extLst>
          </p:cNvPr>
          <p:cNvSpPr txBox="1"/>
          <p:nvPr/>
        </p:nvSpPr>
        <p:spPr>
          <a:xfrm>
            <a:off x="5046453" y="1564119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Crispy Topped Shepherds Pie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served with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Seasonal Vegetables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7D26515-09AA-9CAD-8800-F026335FDCD9}"/>
              </a:ext>
            </a:extLst>
          </p:cNvPr>
          <p:cNvSpPr txBox="1"/>
          <p:nvPr/>
        </p:nvSpPr>
        <p:spPr>
          <a:xfrm>
            <a:off x="3493698" y="1564119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Pork Sausage in a Crusty Bun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served with Jacket Wedges, Crispy Salad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Sticks &amp; a Selection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of Sauces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67FB01-16E0-E70D-5F35-F46AAFDBE706}"/>
              </a:ext>
            </a:extLst>
          </p:cNvPr>
          <p:cNvSpPr txBox="1"/>
          <p:nvPr/>
        </p:nvSpPr>
        <p:spPr>
          <a:xfrm>
            <a:off x="1940943" y="1564119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Paprika Marinated Chicken served with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 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Savoury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Vegetable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Rice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D08FD54-77BE-F342-5763-04F3F76F1FD2}"/>
              </a:ext>
            </a:extLst>
          </p:cNvPr>
          <p:cNvSpPr txBox="1"/>
          <p:nvPr/>
        </p:nvSpPr>
        <p:spPr>
          <a:xfrm>
            <a:off x="8151962" y="2695612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Vegetable Nuggets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Chips,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&amp; Ketchup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5C3A8D-BCE5-C9C7-228E-A38363D085B2}"/>
              </a:ext>
            </a:extLst>
          </p:cNvPr>
          <p:cNvSpPr txBox="1"/>
          <p:nvPr/>
        </p:nvSpPr>
        <p:spPr>
          <a:xfrm>
            <a:off x="6599208" y="271073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Cheese &amp; Potato Pie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Yorkshire Pudding, Carrots, Cauliflower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and Gravy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6B31E13-EFCC-1BD2-02B8-854D1C5DFE7D}"/>
              </a:ext>
            </a:extLst>
          </p:cNvPr>
          <p:cNvSpPr txBox="1"/>
          <p:nvPr/>
        </p:nvSpPr>
        <p:spPr>
          <a:xfrm>
            <a:off x="5046453" y="271073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Crispy Topped </a:t>
            </a:r>
            <a:r>
              <a:rPr lang="en-GB" sz="900" dirty="0" err="1">
                <a:solidFill>
                  <a:schemeClr val="bg1"/>
                </a:solidFill>
                <a:latin typeface="Clarendon" charset="0"/>
              </a:rPr>
              <a:t>Shepherdless</a:t>
            </a:r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 Pie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served with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Seasonal Vegetables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BA37FC9-3BC0-7C41-C035-0D74B9D04401}"/>
              </a:ext>
            </a:extLst>
          </p:cNvPr>
          <p:cNvSpPr txBox="1"/>
          <p:nvPr/>
        </p:nvSpPr>
        <p:spPr>
          <a:xfrm>
            <a:off x="3493698" y="271073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Quorn Sausage in a Crusty Bun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served with Jacket Wedges, Crispy Salad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Sticks &amp; a Selection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of Sauces</a:t>
            </a: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F8F6A6A-C852-3E4B-DC23-A11071227A54}"/>
              </a:ext>
            </a:extLst>
          </p:cNvPr>
          <p:cNvSpPr txBox="1"/>
          <p:nvPr/>
        </p:nvSpPr>
        <p:spPr>
          <a:xfrm>
            <a:off x="1940943" y="271073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Cheese &amp; Tomato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Swirl served with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 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Savoury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Vegetable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Rice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4983B11-8C3A-D92C-73D0-5F21C352DDBB}"/>
              </a:ext>
            </a:extLst>
          </p:cNvPr>
          <p:cNvSpPr txBox="1"/>
          <p:nvPr/>
        </p:nvSpPr>
        <p:spPr>
          <a:xfrm>
            <a:off x="8151962" y="4050406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Fresh Salad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38D9FE6-1ECD-68FB-2D09-537B25929BD8}"/>
              </a:ext>
            </a:extLst>
          </p:cNvPr>
          <p:cNvSpPr txBox="1"/>
          <p:nvPr/>
        </p:nvSpPr>
        <p:spPr>
          <a:xfrm>
            <a:off x="6599208" y="4050406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>
                <a:solidFill>
                  <a:srgbClr val="FFFFFF"/>
                </a:solidFill>
                <a:latin typeface="Clarendon" charset="0"/>
              </a:rPr>
              <a:t>Pasta Twists with Cheddar Cheese  Sauce with Fresh Salad </a:t>
            </a:r>
            <a:r>
              <a:rPr lang="en-GB" sz="900">
                <a:solidFill>
                  <a:srgbClr val="FFFFFF"/>
                </a:solidFill>
                <a:latin typeface="Clarendon" charset="0"/>
              </a:rPr>
              <a:t>and 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Chunky Bread 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60ED1A4-3527-951A-9BB2-8C224D259130}"/>
              </a:ext>
            </a:extLst>
          </p:cNvPr>
          <p:cNvSpPr txBox="1"/>
          <p:nvPr/>
        </p:nvSpPr>
        <p:spPr>
          <a:xfrm>
            <a:off x="5046453" y="4050406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Fresh Salad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049EBA0-C4E9-59D6-0016-803D9BD10A9C}"/>
              </a:ext>
            </a:extLst>
          </p:cNvPr>
          <p:cNvSpPr txBox="1"/>
          <p:nvPr/>
        </p:nvSpPr>
        <p:spPr>
          <a:xfrm>
            <a:off x="3493698" y="4050406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Twists with Homemade Tomato and Vegetable Sauce served with Fresh Salad and Chunky Bread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583D49E-8C44-B64A-402A-6D1ACBD8C777}"/>
              </a:ext>
            </a:extLst>
          </p:cNvPr>
          <p:cNvSpPr txBox="1"/>
          <p:nvPr/>
        </p:nvSpPr>
        <p:spPr>
          <a:xfrm>
            <a:off x="1940943" y="4050406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Fresh Salad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BC8B71E-017B-3691-58B6-AC27FE4ECE67}"/>
              </a:ext>
            </a:extLst>
          </p:cNvPr>
          <p:cNvSpPr txBox="1"/>
          <p:nvPr/>
        </p:nvSpPr>
        <p:spPr>
          <a:xfrm>
            <a:off x="8151962" y="5227218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Vanilla Ice-cream 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&amp; Fruit Sauce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B13C697-0ED4-D5A5-9EAE-22B4D91CCA86}"/>
              </a:ext>
            </a:extLst>
          </p:cNvPr>
          <p:cNvSpPr txBox="1"/>
          <p:nvPr/>
        </p:nvSpPr>
        <p:spPr>
          <a:xfrm>
            <a:off x="6599208" y="5227218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Caramel Mousse 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with Bananas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Fruit Yoghurt &amp; Coulis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6A235BA-B46A-C8DD-94D9-A2E72CF1093B}"/>
              </a:ext>
            </a:extLst>
          </p:cNvPr>
          <p:cNvSpPr txBox="1"/>
          <p:nvPr/>
        </p:nvSpPr>
        <p:spPr>
          <a:xfrm>
            <a:off x="5046453" y="5227218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Oat &amp; Raisin Cookie 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A4DA383-8406-077E-BB12-F3C6DF7ACFC7}"/>
              </a:ext>
            </a:extLst>
          </p:cNvPr>
          <p:cNvSpPr txBox="1"/>
          <p:nvPr/>
        </p:nvSpPr>
        <p:spPr>
          <a:xfrm>
            <a:off x="3493698" y="5227218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Jam &amp; Coconut Sponge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Fruit Yoghurt &amp; Coulis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A914E1B-24BB-EE7C-6BB9-3ADE2FD0085F}"/>
              </a:ext>
            </a:extLst>
          </p:cNvPr>
          <p:cNvSpPr txBox="1"/>
          <p:nvPr/>
        </p:nvSpPr>
        <p:spPr>
          <a:xfrm>
            <a:off x="1940943" y="5227218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Apple &amp; Winter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Berry Crumble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pic>
        <p:nvPicPr>
          <p:cNvPr id="37" name="Picture Placeholder 59" descr="A black and white logo&#10;&#10;Description automatically generated">
            <a:extLst>
              <a:ext uri="{FF2B5EF4-FFF2-40B4-BE49-F238E27FC236}">
                <a16:creationId xmlns:a16="http://schemas.microsoft.com/office/drawing/2014/main" id="{E4398335-3AAA-FDB7-BC84-071BDDD236E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" r="1390"/>
          <a:stretch>
            <a:fillRect/>
          </a:stretch>
        </p:blipFill>
        <p:spPr>
          <a:xfrm>
            <a:off x="3805030" y="735187"/>
            <a:ext cx="818730" cy="22342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4ED4C505-76BC-C88E-6B16-63F87C8E73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4657" y="147543"/>
            <a:ext cx="540913" cy="52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654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B9909D-5034-9D2B-F75B-3E7B84842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798F36-0276-05C0-CA29-F5885A3497E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2A51A3A0-F149-4B5E-23E0-CA5FDA01C37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8" name="Picture Placeholder 37">
            <a:extLst>
              <a:ext uri="{FF2B5EF4-FFF2-40B4-BE49-F238E27FC236}">
                <a16:creationId xmlns:a16="http://schemas.microsoft.com/office/drawing/2014/main" id="{AB5B1AE6-3A82-AF8D-7D67-F31F59F0A20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1444" r="1444"/>
          <a:stretch/>
        </p:blipFill>
        <p:spPr/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33A7548-63C2-FDEF-AB61-B5FB7FEAFDD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MONDAY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BED761-C313-7EC8-9E8E-DD73BA0A605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TUESDAY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440482-5DD2-1B40-144D-ACDA2458B7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WEDNESDAY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7DF0CD-F62C-D715-ED0F-D71579D73FD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THURSDAY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0D6764-AE29-AE91-E466-18492901ED8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FRIDAY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82509A-C88F-F3B7-DD6E-5838A9A3D71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145666"/>
            <a:ext cx="2737449" cy="3693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iffic" panose="02000A03030000020004" pitchFamily="2" charset="0"/>
              </a:rPr>
              <a:t>WEEK 2 MENU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2D8A9F-FA1F-0431-AAE6-A3D76CD25D3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5482349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DESSERTS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1C051D2-F9AF-9325-73BE-C736DDCB4D6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4214794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PASTA &amp; JACKETS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2A495E-4D9D-CA52-C585-572C37066E4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3" y="2955863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MEAT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FREE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6A19249-F7BC-92A5-282E-EDE0C0165B1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2" y="1705560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MAIN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51C91DC-5DCB-EB45-9A33-3970AC07336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512153"/>
            <a:ext cx="391926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Riffic" panose="02000A03030000020004" pitchFamily="2" charset="0"/>
              </a:rPr>
              <a:t>WEEKS: 10/11, 01/12, 05/01, 26/01</a:t>
            </a:r>
            <a:r>
              <a:rPr lang="en-GB" sz="800">
                <a:solidFill>
                  <a:schemeClr val="bg1"/>
                </a:solidFill>
                <a:latin typeface="Riffic" panose="02000A03030000020004" pitchFamily="2" charset="0"/>
              </a:rPr>
              <a:t>, 23/02</a:t>
            </a:r>
            <a:r>
              <a:rPr lang="en-GB" sz="800" dirty="0">
                <a:solidFill>
                  <a:schemeClr val="bg1"/>
                </a:solidFill>
                <a:latin typeface="Riffic" panose="02000A03030000020004" pitchFamily="2" charset="0"/>
              </a:rPr>
              <a:t>, 16/03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F0CF65-4349-3EA9-C41B-40E790CB99D6}"/>
              </a:ext>
            </a:extLst>
          </p:cNvPr>
          <p:cNvSpPr txBox="1"/>
          <p:nvPr/>
        </p:nvSpPr>
        <p:spPr>
          <a:xfrm>
            <a:off x="8151963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Fresh Salad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100E69-8A95-B94A-FF8F-30B4334FC651}"/>
              </a:ext>
            </a:extLst>
          </p:cNvPr>
          <p:cNvSpPr txBox="1"/>
          <p:nvPr/>
        </p:nvSpPr>
        <p:spPr>
          <a:xfrm>
            <a:off x="6599209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>
                <a:solidFill>
                  <a:srgbClr val="FFFFFF"/>
                </a:solidFill>
                <a:latin typeface="Clarendon" charset="0"/>
              </a:rPr>
              <a:t>Pasta Twists with Cheddar Cheese  Sauce with Fresh Salad </a:t>
            </a:r>
            <a:r>
              <a:rPr lang="en-GB" sz="900">
                <a:solidFill>
                  <a:srgbClr val="FFFFFF"/>
                </a:solidFill>
                <a:latin typeface="Clarendon" charset="0"/>
              </a:rPr>
              <a:t>and 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Chunky Bread 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81014C-26CF-F685-D37B-12567D188968}"/>
              </a:ext>
            </a:extLst>
          </p:cNvPr>
          <p:cNvSpPr txBox="1"/>
          <p:nvPr/>
        </p:nvSpPr>
        <p:spPr>
          <a:xfrm>
            <a:off x="5046454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Fresh Salad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3641CC7-F467-54E8-EABF-76B1915A8AE6}"/>
              </a:ext>
            </a:extLst>
          </p:cNvPr>
          <p:cNvSpPr txBox="1"/>
          <p:nvPr/>
        </p:nvSpPr>
        <p:spPr>
          <a:xfrm>
            <a:off x="3493699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Twists with Homemade Tomato and Vegetable Sauce served with Fresh Salad and Chunky Bread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F0A87A3-886F-10A4-4E9F-6BB488D2FF9D}"/>
              </a:ext>
            </a:extLst>
          </p:cNvPr>
          <p:cNvSpPr txBox="1"/>
          <p:nvPr/>
        </p:nvSpPr>
        <p:spPr>
          <a:xfrm>
            <a:off x="1940944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Fresh Salad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1F21036-1B1F-822E-3595-0E9DAB4CCBED}"/>
              </a:ext>
            </a:extLst>
          </p:cNvPr>
          <p:cNvSpPr txBox="1"/>
          <p:nvPr/>
        </p:nvSpPr>
        <p:spPr>
          <a:xfrm>
            <a:off x="8151962" y="1519286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Breaded Fish Fingers served with Chips,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&amp; Ketchup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BD1F68-6857-05EE-D5A5-9002BC8C7FE8}"/>
              </a:ext>
            </a:extLst>
          </p:cNvPr>
          <p:cNvSpPr txBox="1"/>
          <p:nvPr/>
        </p:nvSpPr>
        <p:spPr>
          <a:xfrm>
            <a:off x="3493698" y="1519286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Greek Style Chicken Shawarma in a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Pitta Bread served with warm Cous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Cous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Salad &amp; Crunchy Veg Sticks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5E98E4-40BB-DB04-8EDE-45707618D50C}"/>
              </a:ext>
            </a:extLst>
          </p:cNvPr>
          <p:cNvSpPr txBox="1"/>
          <p:nvPr/>
        </p:nvSpPr>
        <p:spPr>
          <a:xfrm>
            <a:off x="1940943" y="1519286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Parmigiano Chicken Melt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Wedges,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Peas &amp; Sweetcorn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7C59407-F7F9-FFF8-11B0-60550AF27D0F}"/>
              </a:ext>
            </a:extLst>
          </p:cNvPr>
          <p:cNvSpPr txBox="1"/>
          <p:nvPr/>
        </p:nvSpPr>
        <p:spPr>
          <a:xfrm>
            <a:off x="8151962" y="276850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Fishless Fish Fingers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Chips,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&amp; Ketchup</a:t>
            </a: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4CDAEEC-4F02-2FB5-8AB7-8D8B781EB730}"/>
              </a:ext>
            </a:extLst>
          </p:cNvPr>
          <p:cNvSpPr txBox="1"/>
          <p:nvPr/>
        </p:nvSpPr>
        <p:spPr>
          <a:xfrm>
            <a:off x="3493698" y="276850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Greek Style Vegetable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Shawarma in a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Pitta Bread served with warm Cous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Cous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Salad &amp; Crunchy Veg Sticks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0C7DB1-0723-06D8-67CA-711DABD84D57}"/>
              </a:ext>
            </a:extLst>
          </p:cNvPr>
          <p:cNvSpPr txBox="1"/>
          <p:nvPr/>
        </p:nvSpPr>
        <p:spPr>
          <a:xfrm>
            <a:off x="1940943" y="276850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Traditional Macaroni Cheese served with </a:t>
            </a:r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Wholemeal Garlic &amp; Herb bread, Seasonal Vegetables</a:t>
            </a:r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11BDA82-E19A-A53B-ACBC-1FC639A9E406}"/>
              </a:ext>
            </a:extLst>
          </p:cNvPr>
          <p:cNvSpPr txBox="1"/>
          <p:nvPr/>
        </p:nvSpPr>
        <p:spPr>
          <a:xfrm>
            <a:off x="6668219" y="1518999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>
                <a:solidFill>
                  <a:srgbClr val="FFFFFF"/>
                </a:solidFill>
                <a:latin typeface="Clarendon" charset="0"/>
              </a:rPr>
              <a:t>Roast Chicken </a:t>
            </a:r>
            <a:endParaRPr lang="en-US" sz="900" dirty="0">
              <a:solidFill>
                <a:srgbClr val="FFFFFF"/>
              </a:solidFill>
              <a:latin typeface="Clarendon" charset="0"/>
            </a:endParaRP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Roast Potatoes, Carrots, Broccoli, Yorkshire Pudding and Gravy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4609775-59DB-E429-2504-F50E26A82DB2}"/>
              </a:ext>
            </a:extLst>
          </p:cNvPr>
          <p:cNvSpPr txBox="1"/>
          <p:nvPr/>
        </p:nvSpPr>
        <p:spPr>
          <a:xfrm>
            <a:off x="6668219" y="2768218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Lentil Roast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Roast Potatoes, Carrots, Broccoli, Yorkshire Pudding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and Gravy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B9ECFC2-23F1-990A-58CE-F9509EA00CCF}"/>
              </a:ext>
            </a:extLst>
          </p:cNvPr>
          <p:cNvSpPr txBox="1"/>
          <p:nvPr/>
        </p:nvSpPr>
        <p:spPr>
          <a:xfrm>
            <a:off x="5080959" y="1518999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Baked Sausage Roll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served with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New Potatoes &amp;  Spaghetti Hoops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89B538-32CE-4B16-CD9D-39A437EC8BDC}"/>
              </a:ext>
            </a:extLst>
          </p:cNvPr>
          <p:cNvSpPr txBox="1"/>
          <p:nvPr/>
        </p:nvSpPr>
        <p:spPr>
          <a:xfrm>
            <a:off x="5080959" y="2768218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Baked Vegan Roll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served with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New Potatoes &amp;  Spaghetti Hoops</a:t>
            </a: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707258-7451-A187-3E18-16DE823EDC95}"/>
              </a:ext>
            </a:extLst>
          </p:cNvPr>
          <p:cNvSpPr txBox="1"/>
          <p:nvPr/>
        </p:nvSpPr>
        <p:spPr>
          <a:xfrm>
            <a:off x="8151962" y="52343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Chocolate Brownie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F719603-264D-B1FC-008F-C9E500AAD864}"/>
              </a:ext>
            </a:extLst>
          </p:cNvPr>
          <p:cNvSpPr txBox="1"/>
          <p:nvPr/>
        </p:nvSpPr>
        <p:spPr>
          <a:xfrm>
            <a:off x="6599208" y="52343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Lemon Tart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Yoghurt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FBEB506-5CBA-8CC2-2B6C-1AD5F84F69E5}"/>
              </a:ext>
            </a:extLst>
          </p:cNvPr>
          <p:cNvSpPr txBox="1"/>
          <p:nvPr/>
        </p:nvSpPr>
        <p:spPr>
          <a:xfrm>
            <a:off x="5046453" y="52343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Sticky Pineapple Cake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A3DF42D-1849-E1A7-7CA8-FBA6F56F6CE6}"/>
              </a:ext>
            </a:extLst>
          </p:cNvPr>
          <p:cNvSpPr txBox="1"/>
          <p:nvPr/>
        </p:nvSpPr>
        <p:spPr>
          <a:xfrm>
            <a:off x="3493698" y="52343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Jam Roly Poly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Yoghurt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983469-A8F4-C6C9-A90B-AA6FF4898055}"/>
              </a:ext>
            </a:extLst>
          </p:cNvPr>
          <p:cNvSpPr txBox="1"/>
          <p:nvPr/>
        </p:nvSpPr>
        <p:spPr>
          <a:xfrm>
            <a:off x="1940943" y="52343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Strawberry Mousse with Mixed Berry Compote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pic>
        <p:nvPicPr>
          <p:cNvPr id="36" name="Picture Placeholder 59" descr="A black and white logo&#10;&#10;Description automatically generated">
            <a:extLst>
              <a:ext uri="{FF2B5EF4-FFF2-40B4-BE49-F238E27FC236}">
                <a16:creationId xmlns:a16="http://schemas.microsoft.com/office/drawing/2014/main" id="{16220771-6571-CC2F-12A0-AB6A967DF6C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" r="1390"/>
          <a:stretch>
            <a:fillRect/>
          </a:stretch>
        </p:blipFill>
        <p:spPr>
          <a:xfrm>
            <a:off x="3805030" y="735187"/>
            <a:ext cx="818730" cy="22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45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B9AE6-AE48-5E78-EDB4-10B5ACA5D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C399520-76BE-125F-0965-9BAE9E2666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0819BB88-46AA-CE2C-49A6-08DFD8307A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8" name="Picture Placeholder 37">
            <a:extLst>
              <a:ext uri="{FF2B5EF4-FFF2-40B4-BE49-F238E27FC236}">
                <a16:creationId xmlns:a16="http://schemas.microsoft.com/office/drawing/2014/main" id="{EF945459-41CB-5CCB-1697-FC602B42565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1444" r="1444"/>
          <a:stretch/>
        </p:blipFill>
        <p:spPr/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8A3449E-6643-FC94-FBBC-37492000DF9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MONDAY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4CBCE1-A19A-FCA1-A08B-EA43FE04519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TUESDAY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4626CA-0E96-DE7F-DD60-DFD7449ECF5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WEDNESDAY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6D30E2-5B94-C464-4F1B-5FE3BA67CB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THURSDAY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3E1CC5-1BA8-5C1E-21BC-ED4B0B48BEA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FRIDAY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10EC92-82B1-1378-8CAD-E7F020162F5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145666"/>
            <a:ext cx="2737449" cy="3693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iffic" panose="02000A03030000020004" pitchFamily="2" charset="0"/>
              </a:rPr>
              <a:t>WEEK 3 MENU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05DDC0C-2FEF-E10A-9765-4E7C3E5C4BC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5482349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DESSERTS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0B0FAE-87C0-0D3D-70E1-9374E3BB42C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4214794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PASTA &amp; JACKETS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468C5D-9694-6258-F0E4-61924DFBB8E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3" y="2955863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MEAT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FREE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1185E2-F910-7AA9-CEF9-2A643C640A0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2" y="1705560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MAIN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EDA29F-5178-C309-5CF4-B09D1FE27A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512153"/>
            <a:ext cx="391926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Riffic" panose="02000A03030000020004" pitchFamily="2" charset="0"/>
              </a:rPr>
              <a:t>WEEKS: 17/11, 08/12, 12/01, 02/02, 02/03, 23/03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D7BD25-0960-6FA0-C957-7BB41909EB9F}"/>
              </a:ext>
            </a:extLst>
          </p:cNvPr>
          <p:cNvSpPr txBox="1"/>
          <p:nvPr/>
        </p:nvSpPr>
        <p:spPr>
          <a:xfrm>
            <a:off x="8151963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Fresh Salad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4199C8-2ACD-4669-534C-799A5A845069}"/>
              </a:ext>
            </a:extLst>
          </p:cNvPr>
          <p:cNvSpPr txBox="1"/>
          <p:nvPr/>
        </p:nvSpPr>
        <p:spPr>
          <a:xfrm>
            <a:off x="6599209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>
                <a:solidFill>
                  <a:srgbClr val="FFFFFF"/>
                </a:solidFill>
                <a:latin typeface="Clarendon" charset="0"/>
              </a:rPr>
              <a:t>Pasta Twists with Cheddar Cheese  Sauce with Fresh Salad </a:t>
            </a:r>
            <a:r>
              <a:rPr lang="en-GB" sz="900">
                <a:solidFill>
                  <a:srgbClr val="FFFFFF"/>
                </a:solidFill>
                <a:latin typeface="Clarendon" charset="0"/>
              </a:rPr>
              <a:t>and </a:t>
            </a:r>
          </a:p>
          <a:p>
            <a:pPr algn="ctr"/>
            <a:r>
              <a:rPr lang="en-GB" sz="900">
                <a:solidFill>
                  <a:srgbClr val="FFFFFF"/>
                </a:solidFill>
                <a:latin typeface="Clarendon" charset="0"/>
              </a:rPr>
              <a:t>Chunky Bread 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40F0FC-CAB6-2843-1CC3-54BB194E19BE}"/>
              </a:ext>
            </a:extLst>
          </p:cNvPr>
          <p:cNvSpPr txBox="1"/>
          <p:nvPr/>
        </p:nvSpPr>
        <p:spPr>
          <a:xfrm>
            <a:off x="5046454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Fresh Salad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F42B88-6399-4230-F940-E23219986F0A}"/>
              </a:ext>
            </a:extLst>
          </p:cNvPr>
          <p:cNvSpPr txBox="1"/>
          <p:nvPr/>
        </p:nvSpPr>
        <p:spPr>
          <a:xfrm>
            <a:off x="3493699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Twists with Homemade Tomato and Vegetable Sauce served with Fresh Salad and Chunky Bread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2044D6F-1B4F-6831-5D0E-D1F8F4DE499D}"/>
              </a:ext>
            </a:extLst>
          </p:cNvPr>
          <p:cNvSpPr txBox="1"/>
          <p:nvPr/>
        </p:nvSpPr>
        <p:spPr>
          <a:xfrm>
            <a:off x="1940944" y="398509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Fresh Salad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BAC1D2A-5DB1-5AA7-1ACE-66449C7696B3}"/>
              </a:ext>
            </a:extLst>
          </p:cNvPr>
          <p:cNvSpPr txBox="1"/>
          <p:nvPr/>
        </p:nvSpPr>
        <p:spPr>
          <a:xfrm>
            <a:off x="8151963" y="1562284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Breaded Fish Fillet served with Chips,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&amp; Ketchup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C184638-D568-B3CC-505F-C260F54107DC}"/>
              </a:ext>
            </a:extLst>
          </p:cNvPr>
          <p:cNvSpPr txBox="1"/>
          <p:nvPr/>
        </p:nvSpPr>
        <p:spPr>
          <a:xfrm>
            <a:off x="6599209" y="1562284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Sausage Roast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Potatoes, Carrots, Cabbage, Yorkshire Pudding and Gravy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F9F522C-C8CB-7E0D-8796-D82045004FB2}"/>
              </a:ext>
            </a:extLst>
          </p:cNvPr>
          <p:cNvSpPr txBox="1"/>
          <p:nvPr/>
        </p:nvSpPr>
        <p:spPr>
          <a:xfrm>
            <a:off x="5046454" y="1562284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Beef Bolognese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served with Spaghetti, Wholemeal Garlic &amp; Herb bread, Seasonal Vegetables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DAAA0DD-11E6-F171-4DF1-D7431778DA49}"/>
              </a:ext>
            </a:extLst>
          </p:cNvPr>
          <p:cNvSpPr txBox="1"/>
          <p:nvPr/>
        </p:nvSpPr>
        <p:spPr>
          <a:xfrm>
            <a:off x="3493699" y="1562284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Warm Chicken Baguette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Selection of Sauces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Potatoes Wedges &amp; Crunchy Veg Sticks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DB43150-AF29-1FE9-91FE-FF6523E3F76E}"/>
              </a:ext>
            </a:extLst>
          </p:cNvPr>
          <p:cNvSpPr txBox="1"/>
          <p:nvPr/>
        </p:nvSpPr>
        <p:spPr>
          <a:xfrm>
            <a:off x="1940944" y="1562284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Meat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Pizza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Baby Potatoes, Peas &amp; Sweetcorn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EE7C009-0EF4-FEEB-2DC1-3BC411F9012B}"/>
              </a:ext>
            </a:extLst>
          </p:cNvPr>
          <p:cNvSpPr txBox="1"/>
          <p:nvPr/>
        </p:nvSpPr>
        <p:spPr>
          <a:xfrm>
            <a:off x="8151963" y="272006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Cheese, Onion &amp;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Mixed Pepper Roll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Chips,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 &amp; Ketchup</a:t>
            </a:r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F318873-56DD-07ED-1A71-14D209A53E54}"/>
              </a:ext>
            </a:extLst>
          </p:cNvPr>
          <p:cNvSpPr txBox="1"/>
          <p:nvPr/>
        </p:nvSpPr>
        <p:spPr>
          <a:xfrm>
            <a:off x="6599209" y="272006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Quorn Sausage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Roast served with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Potatoes, Carrots, Cabbage, Yorkshire Pudding and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Gravy</a:t>
            </a: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D8666B4-2A84-CC0D-640C-9E0D9763C75E}"/>
              </a:ext>
            </a:extLst>
          </p:cNvPr>
          <p:cNvSpPr txBox="1"/>
          <p:nvPr/>
        </p:nvSpPr>
        <p:spPr>
          <a:xfrm>
            <a:off x="5046453" y="272006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Plant Based Bolognese 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  <a:latin typeface="Clarendon" charset="0"/>
              </a:rPr>
              <a:t>served with Spaghetti, Wholemeal Garlic &amp; Herb bread, Seasonal Vegetables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6E16805-EF78-C2D5-001C-05B359633365}"/>
              </a:ext>
            </a:extLst>
          </p:cNvPr>
          <p:cNvSpPr txBox="1"/>
          <p:nvPr/>
        </p:nvSpPr>
        <p:spPr>
          <a:xfrm>
            <a:off x="3538267" y="272006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Crispy Vegetable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Bite Baguette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Selection of Sauces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Potatoes Wedges &amp; Crunchy Veg Sticks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B0BF2FC-9227-A2B5-5F82-8CCA7F13ED27}"/>
              </a:ext>
            </a:extLst>
          </p:cNvPr>
          <p:cNvSpPr txBox="1"/>
          <p:nvPr/>
        </p:nvSpPr>
        <p:spPr>
          <a:xfrm>
            <a:off x="1985512" y="272006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Margherita </a:t>
            </a:r>
          </a:p>
          <a:p>
            <a:pPr algn="ctr"/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Pizza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Baby Potatoes, Peas &amp; Sweetcorn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CA6D70C-751E-9009-FED4-26AD92EC52CB}"/>
              </a:ext>
            </a:extLst>
          </p:cNvPr>
          <p:cNvSpPr txBox="1"/>
          <p:nvPr/>
        </p:nvSpPr>
        <p:spPr>
          <a:xfrm>
            <a:off x="8151962" y="525012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Victoria Sponge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8527DEB-2343-CF7C-8B1C-738F10608D06}"/>
              </a:ext>
            </a:extLst>
          </p:cNvPr>
          <p:cNvSpPr txBox="1"/>
          <p:nvPr/>
        </p:nvSpPr>
        <p:spPr>
          <a:xfrm>
            <a:off x="6599208" y="525012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Carrot Cake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Yoghurt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A5E4BF9-12B5-189B-3926-D977D0A1CDA7}"/>
              </a:ext>
            </a:extLst>
          </p:cNvPr>
          <p:cNvSpPr txBox="1"/>
          <p:nvPr/>
        </p:nvSpPr>
        <p:spPr>
          <a:xfrm>
            <a:off x="5046453" y="525012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Chocolate Mousse with Orange Wedge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B8CC65F-76DF-946D-DFC9-AFCEF3B22D58}"/>
              </a:ext>
            </a:extLst>
          </p:cNvPr>
          <p:cNvSpPr txBox="1"/>
          <p:nvPr/>
        </p:nvSpPr>
        <p:spPr>
          <a:xfrm>
            <a:off x="3493698" y="525012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Syrup Sponge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Yoghurt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3C9138B-4B1A-FAE2-EB0B-D5A2B1241E15}"/>
              </a:ext>
            </a:extLst>
          </p:cNvPr>
          <p:cNvSpPr txBox="1"/>
          <p:nvPr/>
        </p:nvSpPr>
        <p:spPr>
          <a:xfrm>
            <a:off x="1940943" y="525012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Sprinkle Cookie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pic>
        <p:nvPicPr>
          <p:cNvPr id="36" name="Picture Placeholder 59" descr="A black and white logo&#10;&#10;Description automatically generated">
            <a:extLst>
              <a:ext uri="{FF2B5EF4-FFF2-40B4-BE49-F238E27FC236}">
                <a16:creationId xmlns:a16="http://schemas.microsoft.com/office/drawing/2014/main" id="{14D3BDF0-11DA-6325-E915-A8E7605F175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" r="1390"/>
          <a:stretch>
            <a:fillRect/>
          </a:stretch>
        </p:blipFill>
        <p:spPr>
          <a:xfrm>
            <a:off x="3805030" y="735187"/>
            <a:ext cx="818730" cy="22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363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2BACC85A334940874E8AFC53D7D30A" ma:contentTypeVersion="17" ma:contentTypeDescription="Create a new document." ma:contentTypeScope="" ma:versionID="c8322b4a32d31104a876da33742395cc">
  <xsd:schema xmlns:xsd="http://www.w3.org/2001/XMLSchema" xmlns:xs="http://www.w3.org/2001/XMLSchema" xmlns:p="http://schemas.microsoft.com/office/2006/metadata/properties" xmlns:ns2="a0b65cb2-d32f-4c0d-b44a-126cb78e1dc2" xmlns:ns3="5d40af0d-12b1-4d41-86e7-c9f06a49e14a" targetNamespace="http://schemas.microsoft.com/office/2006/metadata/properties" ma:root="true" ma:fieldsID="fea8f572f1ebe9fde29377bebeab61a4" ns2:_="" ns3:_="">
    <xsd:import namespace="a0b65cb2-d32f-4c0d-b44a-126cb78e1dc2"/>
    <xsd:import namespace="5d40af0d-12b1-4d41-86e7-c9f06a49e14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3:SharedWithUsers" minOccurs="0"/>
                <xsd:element ref="ns3:SharedWithDetails" minOccurs="0"/>
                <xsd:element ref="ns2:_Flow_SignoffStatu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b65cb2-d32f-4c0d-b44a-126cb78e1d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0a88302f-f043-42a2-9268-165d43ae66f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0af0d-12b1-4d41-86e7-c9f06a49e14a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bc7369a4-ab23-48b9-bbb7-42e620f7b251}" ma:internalName="TaxCatchAll" ma:showField="CatchAllData" ma:web="5d40af0d-12b1-4d41-86e7-c9f06a49e14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d40af0d-12b1-4d41-86e7-c9f06a49e14a" xsi:nil="true"/>
    <_Flow_SignoffStatus xmlns="a0b65cb2-d32f-4c0d-b44a-126cb78e1dc2" xsi:nil="true"/>
    <lcf76f155ced4ddcb4097134ff3c332f xmlns="a0b65cb2-d32f-4c0d-b44a-126cb78e1dc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FDBEFD0-2F18-4962-8102-C8005B23FBA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6780AB-8195-40FE-8456-48A7338D6D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b65cb2-d32f-4c0d-b44a-126cb78e1dc2"/>
    <ds:schemaRef ds:uri="5d40af0d-12b1-4d41-86e7-c9f06a49e1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E207FBC-FBA0-42A3-9847-C2CF730381FA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a0b65cb2-d32f-4c0d-b44a-126cb78e1dc2"/>
    <ds:schemaRef ds:uri="5d40af0d-12b1-4d41-86e7-c9f06a49e14a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2669</TotalTime>
  <Words>924</Words>
  <Application>Microsoft Office PowerPoint</Application>
  <PresentationFormat>A4 Paper (210x297 mm)</PresentationFormat>
  <Paragraphs>242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Calibri</vt:lpstr>
      <vt:lpstr>Calibri Light</vt:lpstr>
      <vt:lpstr>Riffic</vt:lpstr>
      <vt:lpstr>Clarendon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Terry Hawkins</dc:creator>
  <cp:lastModifiedBy>Lisa Hardy</cp:lastModifiedBy>
  <cp:revision>14</cp:revision>
  <dcterms:created xsi:type="dcterms:W3CDTF">2023-12-31T20:34:35Z</dcterms:created>
  <dcterms:modified xsi:type="dcterms:W3CDTF">2025-09-30T08:43:23Z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0x010100062BACC85A334940874E8AFC53D7D30A</vt:lpwstr>
  </property>
  <property fmtid="{D5CDD505-2E9C-101B-9397-08002B2CF9AE}" pid="3" name="MediaServiceImageTags">
    <vt:lpwstr/>
  </property>
</Properties>
</file>