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4.jpg" ContentType="image/jpg"/>
  <Override PartName="/ppt/media/image6.jpg" ContentType="image/jpg"/>
  <Override PartName="/ppt/media/image10.jpg" ContentType="image/jpg"/>
  <Override PartName="/ppt/media/image11.jpg" ContentType="image/jpg"/>
  <Override PartName="/ppt/media/image12.jpg" ContentType="image/jpg"/>
  <Override PartName="/ppt/media/image13.jpg" ContentType="image/jpg"/>
  <Override PartName="/ppt/media/image14.jpg" ContentType="image/jp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26"/>
  </p:notesMasterIdLst>
  <p:sldIdLst>
    <p:sldId id="256" r:id="rId3"/>
    <p:sldId id="258" r:id="rId4"/>
    <p:sldId id="259" r:id="rId5"/>
    <p:sldId id="263" r:id="rId6"/>
    <p:sldId id="260" r:id="rId7"/>
    <p:sldId id="261" r:id="rId8"/>
    <p:sldId id="262" r:id="rId9"/>
    <p:sldId id="264" r:id="rId10"/>
    <p:sldId id="266" r:id="rId11"/>
    <p:sldId id="267" r:id="rId12"/>
    <p:sldId id="268" r:id="rId13"/>
    <p:sldId id="269" r:id="rId14"/>
    <p:sldId id="270" r:id="rId15"/>
    <p:sldId id="271" r:id="rId16"/>
    <p:sldId id="272" r:id="rId17"/>
    <p:sldId id="273" r:id="rId18"/>
    <p:sldId id="274" r:id="rId19"/>
    <p:sldId id="265" r:id="rId20"/>
    <p:sldId id="275" r:id="rId21"/>
    <p:sldId id="276" r:id="rId22"/>
    <p:sldId id="277" r:id="rId23"/>
    <p:sldId id="278" r:id="rId24"/>
    <p:sldId id="279" r:id="rId25"/>
  </p:sldIdLst>
  <p:sldSz cx="13004800" cy="9753600"/>
  <p:notesSz cx="13004800" cy="97536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1188" y="6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635625"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7366000" y="0"/>
            <a:ext cx="5635625" cy="488950"/>
          </a:xfrm>
          <a:prstGeom prst="rect">
            <a:avLst/>
          </a:prstGeom>
        </p:spPr>
        <p:txBody>
          <a:bodyPr vert="horz" lIns="91440" tIns="45720" rIns="91440" bIns="45720" rtlCol="0"/>
          <a:lstStyle>
            <a:lvl1pPr algn="r">
              <a:defRPr sz="1200"/>
            </a:lvl1pPr>
          </a:lstStyle>
          <a:p>
            <a:fld id="{CAFAB0CC-24A1-4D79-B341-11FDEE9B83CE}" type="datetimeFigureOut">
              <a:rPr lang="en-GB" smtClean="0"/>
              <a:t>07/09/2026</a:t>
            </a:fld>
            <a:endParaRPr lang="en-GB"/>
          </a:p>
        </p:txBody>
      </p:sp>
      <p:sp>
        <p:nvSpPr>
          <p:cNvPr id="4" name="Slide Image Placeholder 3"/>
          <p:cNvSpPr>
            <a:spLocks noGrp="1" noRot="1" noChangeAspect="1"/>
          </p:cNvSpPr>
          <p:nvPr>
            <p:ph type="sldImg" idx="2"/>
          </p:nvPr>
        </p:nvSpPr>
        <p:spPr>
          <a:xfrm>
            <a:off x="4306888" y="1219200"/>
            <a:ext cx="4391025"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300163" y="4694238"/>
            <a:ext cx="10404475" cy="38401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650"/>
            <a:ext cx="5635625" cy="4889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7366000" y="9264650"/>
            <a:ext cx="5635625" cy="488950"/>
          </a:xfrm>
          <a:prstGeom prst="rect">
            <a:avLst/>
          </a:prstGeom>
        </p:spPr>
        <p:txBody>
          <a:bodyPr vert="horz" lIns="91440" tIns="45720" rIns="91440" bIns="45720" rtlCol="0" anchor="b"/>
          <a:lstStyle>
            <a:lvl1pPr algn="r">
              <a:defRPr sz="1200"/>
            </a:lvl1pPr>
          </a:lstStyle>
          <a:p>
            <a:fld id="{058388B3-1D09-4881-AA69-DCF3EEB4DCFD}" type="slidenum">
              <a:rPr lang="en-GB" smtClean="0"/>
              <a:t>‹#›</a:t>
            </a:fld>
            <a:endParaRPr lang="en-GB"/>
          </a:p>
        </p:txBody>
      </p:sp>
    </p:spTree>
    <p:extLst>
      <p:ext uri="{BB962C8B-B14F-4D97-AF65-F5344CB8AC3E}">
        <p14:creationId xmlns:p14="http://schemas.microsoft.com/office/powerpoint/2010/main" val="4265329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1: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5" name="Google Shape;105;p1: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3: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20" name="Google Shape;120;p3: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5: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Explain and model pure sounds c</a:t>
            </a:r>
            <a:r>
              <a:rPr lang="en-GB" baseline="0" dirty="0"/>
              <a:t> f  h s t </a:t>
            </a:r>
            <a:endParaRPr dirty="0"/>
          </a:p>
        </p:txBody>
      </p:sp>
      <p:sp>
        <p:nvSpPr>
          <p:cNvPr id="136" name="Google Shape;136;p5: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p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Explain and model </a:t>
            </a:r>
            <a:endParaRPr dirty="0"/>
          </a:p>
        </p:txBody>
      </p:sp>
      <p:sp>
        <p:nvSpPr>
          <p:cNvPr id="127" name="Google Shape;127;p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1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0" name="Google Shape;170;p1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14: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The assessment is carried out by</a:t>
            </a:r>
            <a:r>
              <a:rPr lang="en-GB" baseline="0" dirty="0"/>
              <a:t> your child’s class teacher and they don’t even really know it’s a formal assessment. We carry out practice assessments using previous year’s materials throughout year 1 to track their progress and establish any gaps we may need to fill, as well as to familiarise them with the process so its not a scary thing when we complete the assessment for real. </a:t>
            </a:r>
            <a:endParaRPr dirty="0"/>
          </a:p>
        </p:txBody>
      </p:sp>
      <p:sp>
        <p:nvSpPr>
          <p:cNvPr id="198" name="Google Shape;198;p14: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16: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Resources mentioned can be found on your year group page on</a:t>
            </a:r>
            <a:r>
              <a:rPr lang="en-GB" baseline="0" dirty="0"/>
              <a:t> the website and the slides from this presentation will be available to refer to too. </a:t>
            </a:r>
            <a:endParaRPr dirty="0"/>
          </a:p>
        </p:txBody>
      </p:sp>
      <p:sp>
        <p:nvSpPr>
          <p:cNvPr id="214" name="Google Shape;214;p16: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7: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1" name="Google Shape;221;p17: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20: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3" name="Google Shape;243;p20: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5" name="Google Shape;255;p22:notes"/>
          <p:cNvSpPr txBox="1">
            <a:spLocks noGrp="1"/>
          </p:cNvSpPr>
          <p:nvPr>
            <p:ph type="body" idx="1"/>
          </p:nvPr>
        </p:nvSpPr>
        <p:spPr>
          <a:xfrm>
            <a:off x="679768" y="4715153"/>
            <a:ext cx="5438140" cy="4466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6" name="Google Shape;256;p22:notes"/>
          <p:cNvSpPr txBox="1">
            <a:spLocks noGrp="1"/>
          </p:cNvSpPr>
          <p:nvPr>
            <p:ph type="sldNum" idx="12"/>
          </p:nvPr>
        </p:nvSpPr>
        <p:spPr>
          <a:xfrm>
            <a:off x="3850443" y="9428583"/>
            <a:ext cx="2945659" cy="496332"/>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23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75360" y="3023616"/>
            <a:ext cx="11054080" cy="2048255"/>
          </a:xfrm>
          <a:prstGeom prst="rect">
            <a:avLst/>
          </a:prstGeom>
        </p:spPr>
        <p:txBody>
          <a:bodyPr wrap="square" lIns="0" tIns="0" rIns="0" bIns="0">
            <a:spAutoFit/>
          </a:bodyPr>
          <a:lstStyle>
            <a:lvl1pPr>
              <a:defRPr sz="7200" b="0" i="1">
                <a:solidFill>
                  <a:srgbClr val="1F1F1F"/>
                </a:solidFill>
                <a:latin typeface="Georgia"/>
                <a:cs typeface="Georgia"/>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sz="3200" b="0" i="0">
                <a:solidFill>
                  <a:srgbClr val="004F75"/>
                </a:solidFill>
                <a:latin typeface="Georgia"/>
                <a:cs typeface="Georgi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1">
                <a:solidFill>
                  <a:srgbClr val="1F1F1F"/>
                </a:solidFill>
                <a:latin typeface="Georgia"/>
                <a:cs typeface="Georgia"/>
              </a:defRPr>
            </a:lvl1pPr>
          </a:lstStyle>
          <a:p>
            <a:endParaRPr/>
          </a:p>
        </p:txBody>
      </p:sp>
      <p:sp>
        <p:nvSpPr>
          <p:cNvPr id="3" name="Holder 3"/>
          <p:cNvSpPr>
            <a:spLocks noGrp="1"/>
          </p:cNvSpPr>
          <p:nvPr>
            <p:ph type="body" idx="1"/>
          </p:nvPr>
        </p:nvSpPr>
        <p:spPr/>
        <p:txBody>
          <a:bodyPr lIns="0" tIns="0" rIns="0" bIns="0"/>
          <a:lstStyle>
            <a:lvl1pPr>
              <a:defRPr sz="3200" b="0" i="0">
                <a:solidFill>
                  <a:srgbClr val="004F75"/>
                </a:solidFill>
                <a:latin typeface="Georgia"/>
                <a:cs typeface="Georgia"/>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1">
                <a:solidFill>
                  <a:srgbClr val="1F1F1F"/>
                </a:solidFill>
                <a:latin typeface="Georgia"/>
                <a:cs typeface="Georgia"/>
              </a:defRPr>
            </a:lvl1pPr>
          </a:lstStyle>
          <a:p>
            <a:endParaRPr/>
          </a:p>
        </p:txBody>
      </p:sp>
      <p:sp>
        <p:nvSpPr>
          <p:cNvPr id="3" name="Holder 3"/>
          <p:cNvSpPr>
            <a:spLocks noGrp="1"/>
          </p:cNvSpPr>
          <p:nvPr>
            <p:ph sz="half" idx="2"/>
          </p:nvPr>
        </p:nvSpPr>
        <p:spPr>
          <a:xfrm>
            <a:off x="650240" y="2243328"/>
            <a:ext cx="5657088"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697472" y="2243328"/>
            <a:ext cx="5657088" cy="6437376"/>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9/7/2026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0" i="1">
                <a:solidFill>
                  <a:srgbClr val="1F1F1F"/>
                </a:solidFill>
                <a:latin typeface="Georgia"/>
                <a:cs typeface="Georgi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9/7/2026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292" y="0"/>
                </a:moveTo>
                <a:lnTo>
                  <a:pt x="0" y="0"/>
                </a:lnTo>
                <a:lnTo>
                  <a:pt x="0" y="9753600"/>
                </a:lnTo>
                <a:lnTo>
                  <a:pt x="13004292" y="9753600"/>
                </a:lnTo>
                <a:lnTo>
                  <a:pt x="13004292" y="0"/>
                </a:lnTo>
                <a:close/>
              </a:path>
            </a:pathLst>
          </a:custGeom>
          <a:solidFill>
            <a:srgbClr val="BBDFA2"/>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9/7/2026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9"/>
        <p:cNvGrpSpPr/>
        <p:nvPr/>
      </p:nvGrpSpPr>
      <p:grpSpPr>
        <a:xfrm>
          <a:off x="0" y="0"/>
          <a:ext cx="0" cy="0"/>
          <a:chOff x="0" y="0"/>
          <a:chExt cx="0" cy="0"/>
        </a:xfrm>
      </p:grpSpPr>
      <p:sp>
        <p:nvSpPr>
          <p:cNvPr id="20" name="Google Shape;20;p24"/>
          <p:cNvSpPr/>
          <p:nvPr/>
        </p:nvSpPr>
        <p:spPr>
          <a:xfrm>
            <a:off x="-2" y="6633454"/>
            <a:ext cx="13014882" cy="0"/>
          </a:xfrm>
          <a:prstGeom prst="rtTriangle">
            <a:avLst/>
          </a:prstGeom>
          <a:gradFill>
            <a:gsLst>
              <a:gs pos="0">
                <a:srgbClr val="007795"/>
              </a:gs>
              <a:gs pos="55000">
                <a:srgbClr val="47BBE0"/>
              </a:gs>
              <a:gs pos="100000">
                <a:srgbClr val="007795"/>
              </a:gs>
            </a:gsLst>
            <a:lin ang="3000000" scaled="0"/>
          </a:gradFill>
          <a:ln>
            <a:noFill/>
          </a:ln>
        </p:spPr>
        <p:txBody>
          <a:bodyPr spcFirstLastPara="1" wrap="square" lIns="130027" tIns="64996" rIns="130027" bIns="64996"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
        <p:nvSpPr>
          <p:cNvPr id="21" name="Google Shape;21;p24"/>
          <p:cNvSpPr txBox="1">
            <a:spLocks noGrp="1"/>
          </p:cNvSpPr>
          <p:nvPr>
            <p:ph type="ctrTitle"/>
          </p:nvPr>
        </p:nvSpPr>
        <p:spPr>
          <a:xfrm>
            <a:off x="975360" y="2492589"/>
            <a:ext cx="11054080" cy="2602327"/>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dk2"/>
              </a:buClr>
              <a:buSzPts val="4800"/>
              <a:buFont typeface="Lucida Sans"/>
              <a:buNone/>
              <a:defRPr sz="6827" b="1">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4"/>
          <p:cNvSpPr txBox="1">
            <a:spLocks noGrp="1"/>
          </p:cNvSpPr>
          <p:nvPr>
            <p:ph type="subTitle" idx="1"/>
          </p:nvPr>
        </p:nvSpPr>
        <p:spPr>
          <a:xfrm>
            <a:off x="975360" y="5136508"/>
            <a:ext cx="11054080" cy="1706246"/>
          </a:xfrm>
          <a:prstGeom prst="rect">
            <a:avLst/>
          </a:prstGeom>
          <a:noFill/>
          <a:ln>
            <a:noFill/>
          </a:ln>
        </p:spPr>
        <p:txBody>
          <a:bodyPr spcFirstLastPara="1" wrap="square" lIns="45700" tIns="45700" rIns="45700" bIns="45700" anchor="t" anchorCtr="0">
            <a:normAutofit/>
          </a:bodyPr>
          <a:lstStyle>
            <a:lvl1pPr marR="91032" lvl="0" algn="r">
              <a:lnSpc>
                <a:spcPct val="100000"/>
              </a:lnSpc>
              <a:spcBef>
                <a:spcPts val="569"/>
              </a:spcBef>
              <a:spcAft>
                <a:spcPts val="0"/>
              </a:spcAft>
              <a:buSzPts val="1836"/>
              <a:buNone/>
              <a:defRPr>
                <a:solidFill>
                  <a:schemeClr val="dk2"/>
                </a:solidFill>
              </a:defRPr>
            </a:lvl1pPr>
            <a:lvl2pPr lvl="1" algn="ctr">
              <a:lnSpc>
                <a:spcPct val="100000"/>
              </a:lnSpc>
              <a:spcBef>
                <a:spcPts val="461"/>
              </a:spcBef>
              <a:spcAft>
                <a:spcPts val="0"/>
              </a:spcAft>
              <a:buSzPts val="1800"/>
              <a:buNone/>
              <a:defRPr/>
            </a:lvl2pPr>
            <a:lvl3pPr lvl="2" algn="ctr">
              <a:lnSpc>
                <a:spcPct val="100000"/>
              </a:lnSpc>
              <a:spcBef>
                <a:spcPts val="498"/>
              </a:spcBef>
              <a:spcAft>
                <a:spcPts val="0"/>
              </a:spcAft>
              <a:buSzPts val="1800"/>
              <a:buNone/>
              <a:defRPr/>
            </a:lvl3pPr>
            <a:lvl4pPr lvl="3" algn="ctr">
              <a:lnSpc>
                <a:spcPct val="100000"/>
              </a:lnSpc>
              <a:spcBef>
                <a:spcPts val="498"/>
              </a:spcBef>
              <a:spcAft>
                <a:spcPts val="0"/>
              </a:spcAft>
              <a:buSzPts val="1800"/>
              <a:buNone/>
              <a:defRPr/>
            </a:lvl4pPr>
            <a:lvl5pPr lvl="4" algn="ctr">
              <a:lnSpc>
                <a:spcPct val="100000"/>
              </a:lnSpc>
              <a:spcBef>
                <a:spcPts val="498"/>
              </a:spcBef>
              <a:spcAft>
                <a:spcPts val="0"/>
              </a:spcAft>
              <a:buSzPts val="1800"/>
              <a:buNone/>
              <a:defRPr/>
            </a:lvl5pPr>
            <a:lvl6pPr lvl="5" algn="ctr">
              <a:lnSpc>
                <a:spcPct val="100000"/>
              </a:lnSpc>
              <a:spcBef>
                <a:spcPts val="498"/>
              </a:spcBef>
              <a:spcAft>
                <a:spcPts val="0"/>
              </a:spcAft>
              <a:buSzPts val="1800"/>
              <a:buNone/>
              <a:defRPr/>
            </a:lvl6pPr>
            <a:lvl7pPr lvl="6" algn="ctr">
              <a:lnSpc>
                <a:spcPct val="100000"/>
              </a:lnSpc>
              <a:spcBef>
                <a:spcPts val="498"/>
              </a:spcBef>
              <a:spcAft>
                <a:spcPts val="0"/>
              </a:spcAft>
              <a:buSzPts val="1800"/>
              <a:buNone/>
              <a:defRPr/>
            </a:lvl7pPr>
            <a:lvl8pPr lvl="7" algn="ctr">
              <a:lnSpc>
                <a:spcPct val="100000"/>
              </a:lnSpc>
              <a:spcBef>
                <a:spcPts val="498"/>
              </a:spcBef>
              <a:spcAft>
                <a:spcPts val="0"/>
              </a:spcAft>
              <a:buSzPts val="1800"/>
              <a:buNone/>
              <a:defRPr/>
            </a:lvl8pPr>
            <a:lvl9pPr lvl="8" algn="ctr">
              <a:lnSpc>
                <a:spcPct val="100000"/>
              </a:lnSpc>
              <a:spcBef>
                <a:spcPts val="498"/>
              </a:spcBef>
              <a:spcAft>
                <a:spcPts val="0"/>
              </a:spcAft>
              <a:buSzPts val="1800"/>
              <a:buNone/>
              <a:defRPr/>
            </a:lvl9pPr>
          </a:lstStyle>
          <a:p>
            <a:endParaRPr/>
          </a:p>
        </p:txBody>
      </p:sp>
      <p:grpSp>
        <p:nvGrpSpPr>
          <p:cNvPr id="23" name="Google Shape;23;p24"/>
          <p:cNvGrpSpPr/>
          <p:nvPr/>
        </p:nvGrpSpPr>
        <p:grpSpPr>
          <a:xfrm>
            <a:off x="-5354" y="7044267"/>
            <a:ext cx="13010155" cy="2719414"/>
            <a:chOff x="-3765" y="4832896"/>
            <a:chExt cx="9147765" cy="2032192"/>
          </a:xfrm>
        </p:grpSpPr>
        <p:sp>
          <p:nvSpPr>
            <p:cNvPr id="24" name="Google Shape;24;p24"/>
            <p:cNvSpPr/>
            <p:nvPr/>
          </p:nvSpPr>
          <p:spPr>
            <a:xfrm>
              <a:off x="1687513" y="4832896"/>
              <a:ext cx="7456487" cy="518816"/>
            </a:xfrm>
            <a:custGeom>
              <a:avLst/>
              <a:gdLst/>
              <a:ahLst/>
              <a:cxnLst/>
              <a:rect l="l" t="t" r="r" b="b"/>
              <a:pathLst>
                <a:path w="4697" h="367" extrusionOk="0">
                  <a:moveTo>
                    <a:pt x="4697" y="0"/>
                  </a:moveTo>
                  <a:lnTo>
                    <a:pt x="4697" y="367"/>
                  </a:lnTo>
                  <a:lnTo>
                    <a:pt x="0" y="218"/>
                  </a:lnTo>
                  <a:lnTo>
                    <a:pt x="4697" y="0"/>
                  </a:lnTo>
                  <a:close/>
                </a:path>
              </a:pathLst>
            </a:custGeom>
            <a:solidFill>
              <a:srgbClr val="9CCADC">
                <a:alpha val="4000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dk1"/>
                </a:solidFill>
                <a:latin typeface="Lucida Sans"/>
                <a:ea typeface="Lucida Sans"/>
                <a:cs typeface="Lucida Sans"/>
                <a:sym typeface="Lucida Sans"/>
              </a:endParaRPr>
            </a:p>
          </p:txBody>
        </p:sp>
        <p:sp>
          <p:nvSpPr>
            <p:cNvPr id="25" name="Google Shape;25;p24"/>
            <p:cNvSpPr/>
            <p:nvPr/>
          </p:nvSpPr>
          <p:spPr>
            <a:xfrm>
              <a:off x="35443" y="5135526"/>
              <a:ext cx="9108557" cy="838200"/>
            </a:xfrm>
            <a:custGeom>
              <a:avLst/>
              <a:gdLst/>
              <a:ahLst/>
              <a:cxnLst/>
              <a:rect l="l" t="t" r="r" b="b"/>
              <a:pathLst>
                <a:path w="5760" h="528" extrusionOk="0">
                  <a:moveTo>
                    <a:pt x="0" y="0"/>
                  </a:moveTo>
                  <a:lnTo>
                    <a:pt x="5760" y="0"/>
                  </a:lnTo>
                  <a:lnTo>
                    <a:pt x="5760" y="528"/>
                  </a:lnTo>
                  <a:lnTo>
                    <a:pt x="48"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dk1"/>
                </a:solidFill>
                <a:latin typeface="Lucida Sans"/>
                <a:ea typeface="Lucida Sans"/>
                <a:cs typeface="Lucida Sans"/>
                <a:sym typeface="Lucida Sans"/>
              </a:endParaRPr>
            </a:p>
          </p:txBody>
        </p:sp>
        <p:sp>
          <p:nvSpPr>
            <p:cNvPr id="26" name="Google Shape;26;p24"/>
            <p:cNvSpPr/>
            <p:nvPr/>
          </p:nvSpPr>
          <p:spPr>
            <a:xfrm>
              <a:off x="0" y="4883888"/>
              <a:ext cx="9144000" cy="1981200"/>
            </a:xfrm>
            <a:custGeom>
              <a:avLst/>
              <a:gdLst/>
              <a:ahLst/>
              <a:cxnLst/>
              <a:rect l="l" t="t" r="r" b="b"/>
              <a:pathLst>
                <a:path w="5760" h="1248" extrusionOk="0">
                  <a:moveTo>
                    <a:pt x="0" y="0"/>
                  </a:moveTo>
                  <a:lnTo>
                    <a:pt x="0" y="1248"/>
                  </a:lnTo>
                  <a:lnTo>
                    <a:pt x="5760" y="1248"/>
                  </a:lnTo>
                  <a:lnTo>
                    <a:pt x="5760" y="528"/>
                  </a:lnTo>
                  <a:lnTo>
                    <a:pt x="0" y="0"/>
                  </a:lnTo>
                  <a:close/>
                </a:path>
              </a:pathLst>
            </a:custGeom>
            <a:blipFill rotWithShape="1">
              <a:blip r:embed="rId2">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cxnSp>
          <p:nvCxnSpPr>
            <p:cNvPr id="27" name="Google Shape;27;p24"/>
            <p:cNvCxnSpPr/>
            <p:nvPr/>
          </p:nvCxnSpPr>
          <p:spPr>
            <a:xfrm>
              <a:off x="-3765" y="4880373"/>
              <a:ext cx="9147765" cy="839943"/>
            </a:xfrm>
            <a:prstGeom prst="straightConnector1">
              <a:avLst/>
            </a:prstGeom>
            <a:noFill/>
            <a:ln w="12050" cap="flat" cmpd="sng">
              <a:solidFill>
                <a:srgbClr val="93C5D8"/>
              </a:solidFill>
              <a:prstDash val="solid"/>
              <a:miter lim="800000"/>
              <a:headEnd type="none" w="sm" len="sm"/>
              <a:tailEnd type="none" w="sm" len="sm"/>
            </a:ln>
          </p:spPr>
        </p:cxnSp>
      </p:grpSp>
      <p:sp>
        <p:nvSpPr>
          <p:cNvPr id="28" name="Google Shape;28;p24"/>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4"/>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solidFill>
                  <a:srgbClr val="E7F0F4"/>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4"/>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rgbClr val="FFFFFF"/>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73189560"/>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1"/>
        <p:cNvGrpSpPr/>
        <p:nvPr/>
      </p:nvGrpSpPr>
      <p:grpSpPr>
        <a:xfrm>
          <a:off x="0" y="0"/>
          <a:ext cx="0" cy="0"/>
          <a:chOff x="0" y="0"/>
          <a:chExt cx="0" cy="0"/>
        </a:xfrm>
      </p:grpSpPr>
      <p:sp>
        <p:nvSpPr>
          <p:cNvPr id="32" name="Google Shape;32;p25"/>
          <p:cNvSpPr txBox="1">
            <a:spLocks noGrp="1"/>
          </p:cNvSpPr>
          <p:nvPr>
            <p:ph type="body" idx="1"/>
          </p:nvPr>
        </p:nvSpPr>
        <p:spPr>
          <a:xfrm>
            <a:off x="650240" y="2106778"/>
            <a:ext cx="11704320" cy="6436925"/>
          </a:xfrm>
          <a:prstGeom prst="rect">
            <a:avLst/>
          </a:prstGeom>
          <a:noFill/>
          <a:ln>
            <a:noFill/>
          </a:ln>
        </p:spPr>
        <p:txBody>
          <a:bodyPr spcFirstLastPara="1" wrap="square" lIns="91425" tIns="45700" rIns="91425" bIns="45700" anchor="t" anchorCtr="0">
            <a:normAutofit/>
          </a:bodyPr>
          <a:lstStyle>
            <a:lvl1pPr marL="650230" lvl="0" indent="-435654" algn="l">
              <a:lnSpc>
                <a:spcPct val="100000"/>
              </a:lnSpc>
              <a:spcBef>
                <a:spcPts val="569"/>
              </a:spcBef>
              <a:spcAft>
                <a:spcPts val="0"/>
              </a:spcAft>
              <a:buSzPts val="1224"/>
              <a:buChar char="?"/>
              <a:defRPr/>
            </a:lvl1pPr>
            <a:lvl2pPr marL="1300460" lvl="1" indent="-487672" algn="l">
              <a:lnSpc>
                <a:spcPct val="100000"/>
              </a:lnSpc>
              <a:spcBef>
                <a:spcPts val="461"/>
              </a:spcBef>
              <a:spcAft>
                <a:spcPts val="0"/>
              </a:spcAft>
              <a:buSzPts val="1800"/>
              <a:buChar char="◦"/>
              <a:defRPr/>
            </a:lvl2pPr>
            <a:lvl3pPr marL="1950690" lvl="2" indent="-487672" algn="l">
              <a:lnSpc>
                <a:spcPct val="100000"/>
              </a:lnSpc>
              <a:spcBef>
                <a:spcPts val="498"/>
              </a:spcBef>
              <a:spcAft>
                <a:spcPts val="0"/>
              </a:spcAft>
              <a:buSzPts val="1800"/>
              <a:buChar char="●"/>
              <a:defRPr/>
            </a:lvl3pPr>
            <a:lvl4pPr marL="2600919" lvl="3" indent="-487672" algn="l">
              <a:lnSpc>
                <a:spcPct val="100000"/>
              </a:lnSpc>
              <a:spcBef>
                <a:spcPts val="498"/>
              </a:spcBef>
              <a:spcAft>
                <a:spcPts val="0"/>
              </a:spcAft>
              <a:buSzPts val="1800"/>
              <a:buChar char="●"/>
              <a:defRPr/>
            </a:lvl4pPr>
            <a:lvl5pPr marL="3251149" lvl="4" indent="-487672" algn="l">
              <a:lnSpc>
                <a:spcPct val="100000"/>
              </a:lnSpc>
              <a:spcBef>
                <a:spcPts val="498"/>
              </a:spcBef>
              <a:spcAft>
                <a:spcPts val="0"/>
              </a:spcAft>
              <a:buSzPts val="1800"/>
              <a:buChar char="●"/>
              <a:defRPr/>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33" name="Google Shape;33;p25"/>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5"/>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5"/>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
        <p:nvSpPr>
          <p:cNvPr id="36" name="Google Shape;36;p25"/>
          <p:cNvSpPr txBox="1">
            <a:spLocks noGrp="1"/>
          </p:cNvSpPr>
          <p:nvPr>
            <p:ph type="title"/>
          </p:nvPr>
        </p:nvSpPr>
        <p:spPr>
          <a:xfrm>
            <a:off x="650240" y="390596"/>
            <a:ext cx="11704320" cy="1625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275112924"/>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37"/>
        <p:cNvGrpSpPr/>
        <p:nvPr/>
      </p:nvGrpSpPr>
      <p:grpSpPr>
        <a:xfrm>
          <a:off x="0" y="0"/>
          <a:ext cx="0" cy="0"/>
          <a:chOff x="0" y="0"/>
          <a:chExt cx="0" cy="0"/>
        </a:xfrm>
      </p:grpSpPr>
      <p:sp>
        <p:nvSpPr>
          <p:cNvPr id="38" name="Google Shape;38;p26"/>
          <p:cNvSpPr txBox="1">
            <a:spLocks noGrp="1"/>
          </p:cNvSpPr>
          <p:nvPr>
            <p:ph type="title"/>
          </p:nvPr>
        </p:nvSpPr>
        <p:spPr>
          <a:xfrm>
            <a:off x="1027379" y="1507146"/>
            <a:ext cx="11054080" cy="2600960"/>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lt2"/>
              </a:buClr>
              <a:buSzPts val="4800"/>
              <a:buFont typeface="Lucida Sans"/>
              <a:buNone/>
              <a:defRPr sz="682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6"/>
          <p:cNvSpPr txBox="1">
            <a:spLocks noGrp="1"/>
          </p:cNvSpPr>
          <p:nvPr>
            <p:ph type="body" idx="1"/>
          </p:nvPr>
        </p:nvSpPr>
        <p:spPr>
          <a:xfrm>
            <a:off x="5578970" y="4169546"/>
            <a:ext cx="6502400" cy="2069174"/>
          </a:xfrm>
          <a:prstGeom prst="rect">
            <a:avLst/>
          </a:prstGeom>
          <a:noFill/>
          <a:ln>
            <a:noFill/>
          </a:ln>
        </p:spPr>
        <p:txBody>
          <a:bodyPr spcFirstLastPara="1" wrap="square" lIns="91425" tIns="45700" rIns="91425" bIns="45700" anchor="t" anchorCtr="0">
            <a:normAutofit/>
          </a:bodyPr>
          <a:lstStyle>
            <a:lvl1pPr marL="650230" lvl="0" indent="-325115" algn="l">
              <a:lnSpc>
                <a:spcPct val="100000"/>
              </a:lnSpc>
              <a:spcBef>
                <a:spcPts val="569"/>
              </a:spcBef>
              <a:spcAft>
                <a:spcPts val="0"/>
              </a:spcAft>
              <a:buSzPts val="1564"/>
              <a:buNone/>
              <a:defRPr sz="3271">
                <a:solidFill>
                  <a:schemeClr val="lt1"/>
                </a:solidFill>
              </a:defRPr>
            </a:lvl1pPr>
            <a:lvl2pPr marL="1300460" lvl="1" indent="-325115" algn="l">
              <a:lnSpc>
                <a:spcPct val="100000"/>
              </a:lnSpc>
              <a:spcBef>
                <a:spcPts val="461"/>
              </a:spcBef>
              <a:spcAft>
                <a:spcPts val="0"/>
              </a:spcAft>
              <a:buSzPts val="1800"/>
              <a:buNone/>
              <a:defRPr sz="2560">
                <a:solidFill>
                  <a:schemeClr val="lt1"/>
                </a:solidFill>
              </a:defRPr>
            </a:lvl2pPr>
            <a:lvl3pPr marL="1950690" lvl="2" indent="-325115" algn="l">
              <a:lnSpc>
                <a:spcPct val="100000"/>
              </a:lnSpc>
              <a:spcBef>
                <a:spcPts val="498"/>
              </a:spcBef>
              <a:spcAft>
                <a:spcPts val="0"/>
              </a:spcAft>
              <a:buSzPts val="1600"/>
              <a:buNone/>
              <a:defRPr sz="2276">
                <a:solidFill>
                  <a:schemeClr val="lt1"/>
                </a:solidFill>
              </a:defRPr>
            </a:lvl3pPr>
            <a:lvl4pPr marL="2600919" lvl="3" indent="-325115" algn="l">
              <a:lnSpc>
                <a:spcPct val="100000"/>
              </a:lnSpc>
              <a:spcBef>
                <a:spcPts val="498"/>
              </a:spcBef>
              <a:spcAft>
                <a:spcPts val="0"/>
              </a:spcAft>
              <a:buSzPts val="1400"/>
              <a:buNone/>
              <a:defRPr sz="1991">
                <a:solidFill>
                  <a:schemeClr val="lt1"/>
                </a:solidFill>
              </a:defRPr>
            </a:lvl4pPr>
            <a:lvl5pPr marL="3251149" lvl="4" indent="-325115" algn="l">
              <a:lnSpc>
                <a:spcPct val="100000"/>
              </a:lnSpc>
              <a:spcBef>
                <a:spcPts val="498"/>
              </a:spcBef>
              <a:spcAft>
                <a:spcPts val="0"/>
              </a:spcAft>
              <a:buSzPts val="1400"/>
              <a:buNone/>
              <a:defRPr sz="1991">
                <a:solidFill>
                  <a:schemeClr val="lt1"/>
                </a:solidFill>
              </a:defRPr>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40" name="Google Shape;40;p26"/>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6"/>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6"/>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
        <p:nvSpPr>
          <p:cNvPr id="43" name="Google Shape;43;p26"/>
          <p:cNvSpPr/>
          <p:nvPr/>
        </p:nvSpPr>
        <p:spPr>
          <a:xfrm>
            <a:off x="5172167" y="4274449"/>
            <a:ext cx="260096" cy="32512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490"/>
              </a:srgbClr>
            </a:outerShdw>
          </a:effectLst>
        </p:spPr>
        <p:txBody>
          <a:bodyPr spcFirstLastPara="1" wrap="square" lIns="130027" tIns="64996" rIns="130027" bIns="64996"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
        <p:nvSpPr>
          <p:cNvPr id="44" name="Google Shape;44;p26"/>
          <p:cNvSpPr/>
          <p:nvPr/>
        </p:nvSpPr>
        <p:spPr>
          <a:xfrm>
            <a:off x="4907042" y="4274449"/>
            <a:ext cx="260096" cy="32512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490"/>
              </a:srgbClr>
            </a:outerShdw>
          </a:effectLst>
        </p:spPr>
        <p:txBody>
          <a:bodyPr spcFirstLastPara="1" wrap="square" lIns="130027" tIns="64996" rIns="130027" bIns="64996"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Tree>
    <p:extLst>
      <p:ext uri="{BB962C8B-B14F-4D97-AF65-F5344CB8AC3E}">
        <p14:creationId xmlns:p14="http://schemas.microsoft.com/office/powerpoint/2010/main" val="3197493944"/>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 Content">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45"/>
        <p:cNvGrpSpPr/>
        <p:nvPr/>
      </p:nvGrpSpPr>
      <p:grpSpPr>
        <a:xfrm>
          <a:off x="0" y="0"/>
          <a:ext cx="0" cy="0"/>
          <a:chOff x="0" y="0"/>
          <a:chExt cx="0" cy="0"/>
        </a:xfrm>
      </p:grpSpPr>
      <p:sp>
        <p:nvSpPr>
          <p:cNvPr id="46" name="Google Shape;46;p27"/>
          <p:cNvSpPr txBox="1">
            <a:spLocks noGrp="1"/>
          </p:cNvSpPr>
          <p:nvPr>
            <p:ph type="body" idx="1"/>
          </p:nvPr>
        </p:nvSpPr>
        <p:spPr>
          <a:xfrm>
            <a:off x="650240" y="2106778"/>
            <a:ext cx="5743787" cy="6436925"/>
          </a:xfrm>
          <a:prstGeom prst="rect">
            <a:avLst/>
          </a:prstGeom>
          <a:noFill/>
          <a:ln>
            <a:noFill/>
          </a:ln>
        </p:spPr>
        <p:txBody>
          <a:bodyPr spcFirstLastPara="1" wrap="square" lIns="91425" tIns="45700" rIns="91425" bIns="45700" anchor="t" anchorCtr="0">
            <a:normAutofit/>
          </a:bodyPr>
          <a:lstStyle>
            <a:lvl1pPr marL="650230" lvl="0" indent="-497065" algn="l">
              <a:lnSpc>
                <a:spcPct val="100000"/>
              </a:lnSpc>
              <a:spcBef>
                <a:spcPts val="569"/>
              </a:spcBef>
              <a:spcAft>
                <a:spcPts val="0"/>
              </a:spcAft>
              <a:buSzPts val="1904"/>
              <a:buChar char="?"/>
              <a:defRPr sz="3982"/>
            </a:lvl1pPr>
            <a:lvl2pPr marL="1300460" lvl="1" indent="-541858" algn="l">
              <a:lnSpc>
                <a:spcPct val="100000"/>
              </a:lnSpc>
              <a:spcBef>
                <a:spcPts val="461"/>
              </a:spcBef>
              <a:spcAft>
                <a:spcPts val="0"/>
              </a:spcAft>
              <a:buSzPts val="2400"/>
              <a:buChar char="◦"/>
              <a:defRPr sz="3413"/>
            </a:lvl2pPr>
            <a:lvl3pPr marL="1950690" lvl="2" indent="-505734" algn="l">
              <a:lnSpc>
                <a:spcPct val="100000"/>
              </a:lnSpc>
              <a:spcBef>
                <a:spcPts val="498"/>
              </a:spcBef>
              <a:spcAft>
                <a:spcPts val="0"/>
              </a:spcAft>
              <a:buSzPts val="2000"/>
              <a:buChar char="●"/>
              <a:defRPr sz="2844"/>
            </a:lvl3pPr>
            <a:lvl4pPr marL="2600919" lvl="3" indent="-487672" algn="l">
              <a:lnSpc>
                <a:spcPct val="100000"/>
              </a:lnSpc>
              <a:spcBef>
                <a:spcPts val="498"/>
              </a:spcBef>
              <a:spcAft>
                <a:spcPts val="0"/>
              </a:spcAft>
              <a:buSzPts val="1800"/>
              <a:buChar char="●"/>
              <a:defRPr sz="2560"/>
            </a:lvl4pPr>
            <a:lvl5pPr marL="3251149" lvl="4" indent="-487672" algn="l">
              <a:lnSpc>
                <a:spcPct val="100000"/>
              </a:lnSpc>
              <a:spcBef>
                <a:spcPts val="498"/>
              </a:spcBef>
              <a:spcAft>
                <a:spcPts val="0"/>
              </a:spcAft>
              <a:buSzPts val="1800"/>
              <a:buChar char="●"/>
              <a:defRPr sz="2560"/>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47" name="Google Shape;47;p27"/>
          <p:cNvSpPr txBox="1">
            <a:spLocks noGrp="1"/>
          </p:cNvSpPr>
          <p:nvPr>
            <p:ph type="body" idx="2"/>
          </p:nvPr>
        </p:nvSpPr>
        <p:spPr>
          <a:xfrm>
            <a:off x="6610773" y="2106778"/>
            <a:ext cx="5743787" cy="6436925"/>
          </a:xfrm>
          <a:prstGeom prst="rect">
            <a:avLst/>
          </a:prstGeom>
          <a:noFill/>
          <a:ln>
            <a:noFill/>
          </a:ln>
        </p:spPr>
        <p:txBody>
          <a:bodyPr spcFirstLastPara="1" wrap="square" lIns="91425" tIns="45700" rIns="91425" bIns="45700" anchor="t" anchorCtr="0">
            <a:normAutofit/>
          </a:bodyPr>
          <a:lstStyle>
            <a:lvl1pPr marL="650230" lvl="0" indent="-497065" algn="l">
              <a:lnSpc>
                <a:spcPct val="100000"/>
              </a:lnSpc>
              <a:spcBef>
                <a:spcPts val="569"/>
              </a:spcBef>
              <a:spcAft>
                <a:spcPts val="0"/>
              </a:spcAft>
              <a:buSzPts val="1904"/>
              <a:buChar char="?"/>
              <a:defRPr sz="3982"/>
            </a:lvl1pPr>
            <a:lvl2pPr marL="1300460" lvl="1" indent="-541858" algn="l">
              <a:lnSpc>
                <a:spcPct val="100000"/>
              </a:lnSpc>
              <a:spcBef>
                <a:spcPts val="461"/>
              </a:spcBef>
              <a:spcAft>
                <a:spcPts val="0"/>
              </a:spcAft>
              <a:buSzPts val="2400"/>
              <a:buChar char="◦"/>
              <a:defRPr sz="3413"/>
            </a:lvl2pPr>
            <a:lvl3pPr marL="1950690" lvl="2" indent="-505734" algn="l">
              <a:lnSpc>
                <a:spcPct val="100000"/>
              </a:lnSpc>
              <a:spcBef>
                <a:spcPts val="498"/>
              </a:spcBef>
              <a:spcAft>
                <a:spcPts val="0"/>
              </a:spcAft>
              <a:buSzPts val="2000"/>
              <a:buChar char="●"/>
              <a:defRPr sz="2844"/>
            </a:lvl3pPr>
            <a:lvl4pPr marL="2600919" lvl="3" indent="-487672" algn="l">
              <a:lnSpc>
                <a:spcPct val="100000"/>
              </a:lnSpc>
              <a:spcBef>
                <a:spcPts val="498"/>
              </a:spcBef>
              <a:spcAft>
                <a:spcPts val="0"/>
              </a:spcAft>
              <a:buSzPts val="1800"/>
              <a:buChar char="●"/>
              <a:defRPr sz="2560"/>
            </a:lvl4pPr>
            <a:lvl5pPr marL="3251149" lvl="4" indent="-487672" algn="l">
              <a:lnSpc>
                <a:spcPct val="100000"/>
              </a:lnSpc>
              <a:spcBef>
                <a:spcPts val="498"/>
              </a:spcBef>
              <a:spcAft>
                <a:spcPts val="0"/>
              </a:spcAft>
              <a:buSzPts val="1800"/>
              <a:buChar char="●"/>
              <a:defRPr sz="2560"/>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48" name="Google Shape;48;p27"/>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7"/>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27"/>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
        <p:nvSpPr>
          <p:cNvPr id="51" name="Google Shape;51;p27"/>
          <p:cNvSpPr txBox="1">
            <a:spLocks noGrp="1"/>
          </p:cNvSpPr>
          <p:nvPr>
            <p:ph type="title"/>
          </p:nvPr>
        </p:nvSpPr>
        <p:spPr>
          <a:xfrm>
            <a:off x="650240" y="390596"/>
            <a:ext cx="11704320" cy="1625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60523462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bg>
      <p:bgPr>
        <a:blipFill rotWithShape="1">
          <a:blip r:embed="rId2">
            <a:alphaModFix/>
          </a:blip>
          <a:tile tx="0" ty="0" sx="50000" sy="50000" flip="none" algn="tl"/>
        </a:blipFill>
        <a:effectLst/>
      </p:bgPr>
    </p:bg>
    <p:spTree>
      <p:nvGrpSpPr>
        <p:cNvPr id="1" name="Shape 52"/>
        <p:cNvGrpSpPr/>
        <p:nvPr/>
      </p:nvGrpSpPr>
      <p:grpSpPr>
        <a:xfrm>
          <a:off x="0" y="0"/>
          <a:ext cx="0" cy="0"/>
          <a:chOff x="0" y="0"/>
          <a:chExt cx="0" cy="0"/>
        </a:xfrm>
      </p:grpSpPr>
      <p:sp>
        <p:nvSpPr>
          <p:cNvPr id="53" name="Google Shape;53;p28"/>
          <p:cNvSpPr txBox="1">
            <a:spLocks noGrp="1"/>
          </p:cNvSpPr>
          <p:nvPr>
            <p:ph type="title"/>
          </p:nvPr>
        </p:nvSpPr>
        <p:spPr>
          <a:xfrm>
            <a:off x="650240" y="388338"/>
            <a:ext cx="11704320" cy="1625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4100"/>
              <a:buFont typeface="Lucida San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28"/>
          <p:cNvSpPr txBox="1">
            <a:spLocks noGrp="1"/>
          </p:cNvSpPr>
          <p:nvPr>
            <p:ph type="body" idx="1"/>
          </p:nvPr>
        </p:nvSpPr>
        <p:spPr>
          <a:xfrm>
            <a:off x="650240" y="7694507"/>
            <a:ext cx="5746045" cy="1083733"/>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rmAutofit/>
          </a:bodyPr>
          <a:lstStyle>
            <a:lvl1pPr marL="650230" lvl="0" indent="-325115" algn="l">
              <a:lnSpc>
                <a:spcPct val="100000"/>
              </a:lnSpc>
              <a:spcBef>
                <a:spcPts val="569"/>
              </a:spcBef>
              <a:spcAft>
                <a:spcPts val="0"/>
              </a:spcAft>
              <a:buSzPts val="1632"/>
              <a:buNone/>
              <a:defRPr sz="3413" b="0">
                <a:solidFill>
                  <a:schemeClr val="lt1"/>
                </a:solidFill>
              </a:defRPr>
            </a:lvl1pPr>
            <a:lvl2pPr marL="1300460" lvl="1" indent="-325115" algn="l">
              <a:lnSpc>
                <a:spcPct val="100000"/>
              </a:lnSpc>
              <a:spcBef>
                <a:spcPts val="461"/>
              </a:spcBef>
              <a:spcAft>
                <a:spcPts val="0"/>
              </a:spcAft>
              <a:buSzPts val="2000"/>
              <a:buNone/>
              <a:defRPr sz="2844" b="1"/>
            </a:lvl2pPr>
            <a:lvl3pPr marL="1950690" lvl="2" indent="-325115" algn="l">
              <a:lnSpc>
                <a:spcPct val="100000"/>
              </a:lnSpc>
              <a:spcBef>
                <a:spcPts val="498"/>
              </a:spcBef>
              <a:spcAft>
                <a:spcPts val="0"/>
              </a:spcAft>
              <a:buSzPts val="1800"/>
              <a:buNone/>
              <a:defRPr sz="2560" b="1"/>
            </a:lvl3pPr>
            <a:lvl4pPr marL="2600919" lvl="3" indent="-325115" algn="l">
              <a:lnSpc>
                <a:spcPct val="100000"/>
              </a:lnSpc>
              <a:spcBef>
                <a:spcPts val="498"/>
              </a:spcBef>
              <a:spcAft>
                <a:spcPts val="0"/>
              </a:spcAft>
              <a:buSzPts val="1600"/>
              <a:buNone/>
              <a:defRPr sz="2276" b="1"/>
            </a:lvl4pPr>
            <a:lvl5pPr marL="3251149" lvl="4" indent="-325115" algn="l">
              <a:lnSpc>
                <a:spcPct val="100000"/>
              </a:lnSpc>
              <a:spcBef>
                <a:spcPts val="498"/>
              </a:spcBef>
              <a:spcAft>
                <a:spcPts val="0"/>
              </a:spcAft>
              <a:buSzPts val="1600"/>
              <a:buNone/>
              <a:defRPr sz="2276" b="1"/>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55" name="Google Shape;55;p28"/>
          <p:cNvSpPr txBox="1">
            <a:spLocks noGrp="1"/>
          </p:cNvSpPr>
          <p:nvPr>
            <p:ph type="body" idx="2"/>
          </p:nvPr>
        </p:nvSpPr>
        <p:spPr>
          <a:xfrm>
            <a:off x="6606260" y="7694507"/>
            <a:ext cx="5748302" cy="1083733"/>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rmAutofit/>
          </a:bodyPr>
          <a:lstStyle>
            <a:lvl1pPr marL="650230" lvl="0" indent="-325115" algn="l">
              <a:lnSpc>
                <a:spcPct val="100000"/>
              </a:lnSpc>
              <a:spcBef>
                <a:spcPts val="569"/>
              </a:spcBef>
              <a:spcAft>
                <a:spcPts val="0"/>
              </a:spcAft>
              <a:buSzPts val="1632"/>
              <a:buNone/>
              <a:defRPr sz="3413" b="0">
                <a:solidFill>
                  <a:schemeClr val="lt1"/>
                </a:solidFill>
              </a:defRPr>
            </a:lvl1pPr>
            <a:lvl2pPr marL="1300460" lvl="1" indent="-325115" algn="l">
              <a:lnSpc>
                <a:spcPct val="100000"/>
              </a:lnSpc>
              <a:spcBef>
                <a:spcPts val="461"/>
              </a:spcBef>
              <a:spcAft>
                <a:spcPts val="0"/>
              </a:spcAft>
              <a:buSzPts val="2000"/>
              <a:buNone/>
              <a:defRPr sz="2844" b="1"/>
            </a:lvl2pPr>
            <a:lvl3pPr marL="1950690" lvl="2" indent="-325115" algn="l">
              <a:lnSpc>
                <a:spcPct val="100000"/>
              </a:lnSpc>
              <a:spcBef>
                <a:spcPts val="498"/>
              </a:spcBef>
              <a:spcAft>
                <a:spcPts val="0"/>
              </a:spcAft>
              <a:buSzPts val="1800"/>
              <a:buNone/>
              <a:defRPr sz="2560" b="1"/>
            </a:lvl3pPr>
            <a:lvl4pPr marL="2600919" lvl="3" indent="-325115" algn="l">
              <a:lnSpc>
                <a:spcPct val="100000"/>
              </a:lnSpc>
              <a:spcBef>
                <a:spcPts val="498"/>
              </a:spcBef>
              <a:spcAft>
                <a:spcPts val="0"/>
              </a:spcAft>
              <a:buSzPts val="1600"/>
              <a:buNone/>
              <a:defRPr sz="2276" b="1"/>
            </a:lvl4pPr>
            <a:lvl5pPr marL="3251149" lvl="4" indent="-325115" algn="l">
              <a:lnSpc>
                <a:spcPct val="100000"/>
              </a:lnSpc>
              <a:spcBef>
                <a:spcPts val="498"/>
              </a:spcBef>
              <a:spcAft>
                <a:spcPts val="0"/>
              </a:spcAft>
              <a:buSzPts val="1600"/>
              <a:buNone/>
              <a:defRPr sz="2276" b="1"/>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56" name="Google Shape;56;p28"/>
          <p:cNvSpPr txBox="1">
            <a:spLocks noGrp="1"/>
          </p:cNvSpPr>
          <p:nvPr>
            <p:ph type="body" idx="3"/>
          </p:nvPr>
        </p:nvSpPr>
        <p:spPr>
          <a:xfrm>
            <a:off x="650240" y="2054108"/>
            <a:ext cx="5746045" cy="5606063"/>
          </a:xfrm>
          <a:prstGeom prst="rect">
            <a:avLst/>
          </a:prstGeom>
          <a:noFill/>
          <a:ln>
            <a:noFill/>
          </a:ln>
        </p:spPr>
        <p:txBody>
          <a:bodyPr spcFirstLastPara="1" wrap="square" lIns="91425" tIns="45700" rIns="91425" bIns="45700" anchor="t" anchorCtr="0">
            <a:normAutofit/>
          </a:bodyPr>
          <a:lstStyle>
            <a:lvl1pPr marL="650230" lvl="0" indent="-472500" algn="l">
              <a:lnSpc>
                <a:spcPct val="100000"/>
              </a:lnSpc>
              <a:spcBef>
                <a:spcPts val="569"/>
              </a:spcBef>
              <a:spcAft>
                <a:spcPts val="0"/>
              </a:spcAft>
              <a:buSzPts val="1632"/>
              <a:buChar char="?"/>
              <a:defRPr sz="3413"/>
            </a:lvl1pPr>
            <a:lvl2pPr marL="1300460" lvl="1" indent="-505734" algn="l">
              <a:lnSpc>
                <a:spcPct val="100000"/>
              </a:lnSpc>
              <a:spcBef>
                <a:spcPts val="461"/>
              </a:spcBef>
              <a:spcAft>
                <a:spcPts val="0"/>
              </a:spcAft>
              <a:buSzPts val="2000"/>
              <a:buChar char="◦"/>
              <a:defRPr sz="2844"/>
            </a:lvl2pPr>
            <a:lvl3pPr marL="1950690" lvl="2" indent="-487672" algn="l">
              <a:lnSpc>
                <a:spcPct val="100000"/>
              </a:lnSpc>
              <a:spcBef>
                <a:spcPts val="498"/>
              </a:spcBef>
              <a:spcAft>
                <a:spcPts val="0"/>
              </a:spcAft>
              <a:buSzPts val="1800"/>
              <a:buChar char="●"/>
              <a:defRPr sz="2560"/>
            </a:lvl3pPr>
            <a:lvl4pPr marL="2600919" lvl="3" indent="-469610" algn="l">
              <a:lnSpc>
                <a:spcPct val="100000"/>
              </a:lnSpc>
              <a:spcBef>
                <a:spcPts val="498"/>
              </a:spcBef>
              <a:spcAft>
                <a:spcPts val="0"/>
              </a:spcAft>
              <a:buSzPts val="1600"/>
              <a:buChar char="●"/>
              <a:defRPr sz="2276"/>
            </a:lvl4pPr>
            <a:lvl5pPr marL="3251149" lvl="4" indent="-469610" algn="l">
              <a:lnSpc>
                <a:spcPct val="100000"/>
              </a:lnSpc>
              <a:spcBef>
                <a:spcPts val="498"/>
              </a:spcBef>
              <a:spcAft>
                <a:spcPts val="0"/>
              </a:spcAft>
              <a:buSzPts val="1600"/>
              <a:buChar char="●"/>
              <a:defRPr sz="2276"/>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57" name="Google Shape;57;p28"/>
          <p:cNvSpPr txBox="1">
            <a:spLocks noGrp="1"/>
          </p:cNvSpPr>
          <p:nvPr>
            <p:ph type="body" idx="4"/>
          </p:nvPr>
        </p:nvSpPr>
        <p:spPr>
          <a:xfrm>
            <a:off x="6606259" y="2054108"/>
            <a:ext cx="5748302" cy="5606063"/>
          </a:xfrm>
          <a:prstGeom prst="rect">
            <a:avLst/>
          </a:prstGeom>
          <a:noFill/>
          <a:ln>
            <a:noFill/>
          </a:ln>
        </p:spPr>
        <p:txBody>
          <a:bodyPr spcFirstLastPara="1" wrap="square" lIns="91425" tIns="45700" rIns="91425" bIns="45700" anchor="t" anchorCtr="0">
            <a:normAutofit/>
          </a:bodyPr>
          <a:lstStyle>
            <a:lvl1pPr marL="650230" lvl="0" indent="-472500" algn="l">
              <a:lnSpc>
                <a:spcPct val="100000"/>
              </a:lnSpc>
              <a:spcBef>
                <a:spcPts val="0"/>
              </a:spcBef>
              <a:spcAft>
                <a:spcPts val="0"/>
              </a:spcAft>
              <a:buSzPts val="1632"/>
              <a:buChar char="?"/>
              <a:defRPr sz="3413"/>
            </a:lvl1pPr>
            <a:lvl2pPr marL="1300460" lvl="1" indent="-505734" algn="l">
              <a:lnSpc>
                <a:spcPct val="100000"/>
              </a:lnSpc>
              <a:spcBef>
                <a:spcPts val="461"/>
              </a:spcBef>
              <a:spcAft>
                <a:spcPts val="0"/>
              </a:spcAft>
              <a:buSzPts val="2000"/>
              <a:buChar char="◦"/>
              <a:defRPr sz="2844"/>
            </a:lvl2pPr>
            <a:lvl3pPr marL="1950690" lvl="2" indent="-487672" algn="l">
              <a:lnSpc>
                <a:spcPct val="100000"/>
              </a:lnSpc>
              <a:spcBef>
                <a:spcPts val="498"/>
              </a:spcBef>
              <a:spcAft>
                <a:spcPts val="0"/>
              </a:spcAft>
              <a:buSzPts val="1800"/>
              <a:buChar char="●"/>
              <a:defRPr sz="2560"/>
            </a:lvl3pPr>
            <a:lvl4pPr marL="2600919" lvl="3" indent="-469610" algn="l">
              <a:lnSpc>
                <a:spcPct val="100000"/>
              </a:lnSpc>
              <a:spcBef>
                <a:spcPts val="498"/>
              </a:spcBef>
              <a:spcAft>
                <a:spcPts val="0"/>
              </a:spcAft>
              <a:buSzPts val="1600"/>
              <a:buChar char="●"/>
              <a:defRPr sz="2276"/>
            </a:lvl4pPr>
            <a:lvl5pPr marL="3251149" lvl="4" indent="-469610" algn="l">
              <a:lnSpc>
                <a:spcPct val="100000"/>
              </a:lnSpc>
              <a:spcBef>
                <a:spcPts val="498"/>
              </a:spcBef>
              <a:spcAft>
                <a:spcPts val="0"/>
              </a:spcAft>
              <a:buSzPts val="1600"/>
              <a:buChar char="●"/>
              <a:defRPr sz="2276"/>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58" name="Google Shape;58;p28"/>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8"/>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8"/>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41549221"/>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61"/>
        <p:cNvGrpSpPr/>
        <p:nvPr/>
      </p:nvGrpSpPr>
      <p:grpSpPr>
        <a:xfrm>
          <a:off x="0" y="0"/>
          <a:ext cx="0" cy="0"/>
          <a:chOff x="0" y="0"/>
          <a:chExt cx="0" cy="0"/>
        </a:xfrm>
      </p:grpSpPr>
      <p:sp>
        <p:nvSpPr>
          <p:cNvPr id="62" name="Google Shape;62;p29"/>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9"/>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9"/>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
        <p:nvSpPr>
          <p:cNvPr id="65" name="Google Shape;65;p29"/>
          <p:cNvSpPr txBox="1">
            <a:spLocks noGrp="1"/>
          </p:cNvSpPr>
          <p:nvPr>
            <p:ph type="title"/>
          </p:nvPr>
        </p:nvSpPr>
        <p:spPr>
          <a:xfrm>
            <a:off x="650240" y="390596"/>
            <a:ext cx="11704320" cy="1625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lt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461463737"/>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30"/>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30"/>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30"/>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16463095"/>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bg>
      <p:bgPr>
        <a:blipFill rotWithShape="1">
          <a:blip r:embed="rId2">
            <a:alphaModFix/>
          </a:blip>
          <a:tile tx="0" ty="0" sx="50000" sy="50000" flip="none" algn="tl"/>
        </a:blipFill>
        <a:effectLst/>
      </p:bgPr>
    </p:bg>
    <p:spTree>
      <p:nvGrpSpPr>
        <p:cNvPr id="1" name="Shape 70"/>
        <p:cNvGrpSpPr/>
        <p:nvPr/>
      </p:nvGrpSpPr>
      <p:grpSpPr>
        <a:xfrm>
          <a:off x="0" y="0"/>
          <a:ext cx="0" cy="0"/>
          <a:chOff x="0" y="0"/>
          <a:chExt cx="0" cy="0"/>
        </a:xfrm>
      </p:grpSpPr>
      <p:sp>
        <p:nvSpPr>
          <p:cNvPr id="71" name="Google Shape;71;p31"/>
          <p:cNvSpPr txBox="1">
            <a:spLocks noGrp="1"/>
          </p:cNvSpPr>
          <p:nvPr>
            <p:ph type="title"/>
          </p:nvPr>
        </p:nvSpPr>
        <p:spPr>
          <a:xfrm>
            <a:off x="1300480" y="6935893"/>
            <a:ext cx="10640748" cy="650240"/>
          </a:xfrm>
          <a:prstGeom prst="rect">
            <a:avLst/>
          </a:prstGeom>
          <a:noFill/>
          <a:ln>
            <a:noFill/>
          </a:ln>
        </p:spPr>
        <p:txBody>
          <a:bodyPr spcFirstLastPara="1" wrap="square" lIns="91425" tIns="45700" rIns="91425" bIns="45700" anchor="t" anchorCtr="0">
            <a:noAutofit/>
          </a:bodyPr>
          <a:lstStyle>
            <a:lvl1pPr lvl="0" algn="r">
              <a:lnSpc>
                <a:spcPct val="100000"/>
              </a:lnSpc>
              <a:spcBef>
                <a:spcPts val="0"/>
              </a:spcBef>
              <a:spcAft>
                <a:spcPts val="0"/>
              </a:spcAft>
              <a:buClr>
                <a:schemeClr val="accent1"/>
              </a:buClr>
              <a:buSzPts val="2500"/>
              <a:buFont typeface="Lucida Sans"/>
              <a:buNone/>
              <a:defRPr sz="3556" b="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31"/>
          <p:cNvSpPr txBox="1">
            <a:spLocks noGrp="1"/>
          </p:cNvSpPr>
          <p:nvPr>
            <p:ph type="body" idx="1"/>
          </p:nvPr>
        </p:nvSpPr>
        <p:spPr>
          <a:xfrm>
            <a:off x="6285653" y="7616145"/>
            <a:ext cx="5652753" cy="1300480"/>
          </a:xfrm>
          <a:prstGeom prst="rect">
            <a:avLst/>
          </a:prstGeom>
          <a:noFill/>
          <a:ln>
            <a:noFill/>
          </a:ln>
        </p:spPr>
        <p:txBody>
          <a:bodyPr spcFirstLastPara="1" wrap="square" lIns="91425" tIns="45700" rIns="91425" bIns="45700" anchor="t" anchorCtr="0">
            <a:normAutofit/>
          </a:bodyPr>
          <a:lstStyle>
            <a:lvl1pPr marL="650230" lvl="0" indent="-325115" algn="r">
              <a:lnSpc>
                <a:spcPct val="100000"/>
              </a:lnSpc>
              <a:spcBef>
                <a:spcPts val="569"/>
              </a:spcBef>
              <a:spcAft>
                <a:spcPts val="0"/>
              </a:spcAft>
              <a:buSzPts val="1088"/>
              <a:buNone/>
              <a:defRPr sz="2276"/>
            </a:lvl1pPr>
            <a:lvl2pPr marL="1300460" lvl="1" indent="-325115" algn="l">
              <a:lnSpc>
                <a:spcPct val="100000"/>
              </a:lnSpc>
              <a:spcBef>
                <a:spcPts val="461"/>
              </a:spcBef>
              <a:spcAft>
                <a:spcPts val="0"/>
              </a:spcAft>
              <a:buSzPts val="1200"/>
              <a:buNone/>
              <a:defRPr sz="1707"/>
            </a:lvl2pPr>
            <a:lvl3pPr marL="1950690" lvl="2" indent="-325115" algn="l">
              <a:lnSpc>
                <a:spcPct val="100000"/>
              </a:lnSpc>
              <a:spcBef>
                <a:spcPts val="498"/>
              </a:spcBef>
              <a:spcAft>
                <a:spcPts val="0"/>
              </a:spcAft>
              <a:buSzPts val="1000"/>
              <a:buNone/>
              <a:defRPr sz="1422"/>
            </a:lvl3pPr>
            <a:lvl4pPr marL="2600919" lvl="3" indent="-325115" algn="l">
              <a:lnSpc>
                <a:spcPct val="100000"/>
              </a:lnSpc>
              <a:spcBef>
                <a:spcPts val="498"/>
              </a:spcBef>
              <a:spcAft>
                <a:spcPts val="0"/>
              </a:spcAft>
              <a:buSzPts val="900"/>
              <a:buNone/>
              <a:defRPr sz="1280"/>
            </a:lvl4pPr>
            <a:lvl5pPr marL="3251149" lvl="4" indent="-325115" algn="l">
              <a:lnSpc>
                <a:spcPct val="100000"/>
              </a:lnSpc>
              <a:spcBef>
                <a:spcPts val="498"/>
              </a:spcBef>
              <a:spcAft>
                <a:spcPts val="0"/>
              </a:spcAft>
              <a:buSzPts val="900"/>
              <a:buNone/>
              <a:defRPr sz="1280"/>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73" name="Google Shape;73;p31"/>
          <p:cNvSpPr txBox="1">
            <a:spLocks noGrp="1"/>
          </p:cNvSpPr>
          <p:nvPr>
            <p:ph type="body" idx="2"/>
          </p:nvPr>
        </p:nvSpPr>
        <p:spPr>
          <a:xfrm>
            <a:off x="1300480" y="390144"/>
            <a:ext cx="10637926" cy="6502400"/>
          </a:xfrm>
          <a:prstGeom prst="rect">
            <a:avLst/>
          </a:prstGeom>
          <a:noFill/>
          <a:ln>
            <a:noFill/>
          </a:ln>
        </p:spPr>
        <p:txBody>
          <a:bodyPr spcFirstLastPara="1" wrap="square" lIns="91425" tIns="45700" rIns="91425" bIns="45700" anchor="t" anchorCtr="0">
            <a:normAutofit/>
          </a:bodyPr>
          <a:lstStyle>
            <a:lvl1pPr marL="650230" lvl="0" indent="-521629" algn="l">
              <a:lnSpc>
                <a:spcPct val="100000"/>
              </a:lnSpc>
              <a:spcBef>
                <a:spcPts val="569"/>
              </a:spcBef>
              <a:spcAft>
                <a:spcPts val="0"/>
              </a:spcAft>
              <a:buSzPts val="2176"/>
              <a:buChar char="?"/>
              <a:defRPr sz="4551"/>
            </a:lvl1pPr>
            <a:lvl2pPr marL="1300460" lvl="1" indent="-577982" algn="l">
              <a:lnSpc>
                <a:spcPct val="100000"/>
              </a:lnSpc>
              <a:spcBef>
                <a:spcPts val="461"/>
              </a:spcBef>
              <a:spcAft>
                <a:spcPts val="0"/>
              </a:spcAft>
              <a:buSzPts val="2800"/>
              <a:buChar char="◦"/>
              <a:defRPr sz="3982"/>
            </a:lvl2pPr>
            <a:lvl3pPr marL="1950690" lvl="2" indent="-541858" algn="l">
              <a:lnSpc>
                <a:spcPct val="100000"/>
              </a:lnSpc>
              <a:spcBef>
                <a:spcPts val="498"/>
              </a:spcBef>
              <a:spcAft>
                <a:spcPts val="0"/>
              </a:spcAft>
              <a:buSzPts val="2400"/>
              <a:buChar char="●"/>
              <a:defRPr sz="3413"/>
            </a:lvl3pPr>
            <a:lvl4pPr marL="2600919" lvl="3" indent="-505734" algn="l">
              <a:lnSpc>
                <a:spcPct val="100000"/>
              </a:lnSpc>
              <a:spcBef>
                <a:spcPts val="498"/>
              </a:spcBef>
              <a:spcAft>
                <a:spcPts val="0"/>
              </a:spcAft>
              <a:buSzPts val="2000"/>
              <a:buChar char="●"/>
              <a:defRPr sz="2844"/>
            </a:lvl4pPr>
            <a:lvl5pPr marL="3251149" lvl="4" indent="-505734" algn="l">
              <a:lnSpc>
                <a:spcPct val="100000"/>
              </a:lnSpc>
              <a:spcBef>
                <a:spcPts val="498"/>
              </a:spcBef>
              <a:spcAft>
                <a:spcPts val="0"/>
              </a:spcAft>
              <a:buSzPts val="2000"/>
              <a:buChar char="●"/>
              <a:defRPr sz="2844"/>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74" name="Google Shape;74;p31"/>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1"/>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1"/>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34958501"/>
      </p:ext>
    </p:extLst>
  </p:cSld>
  <p:clrMapOvr>
    <a:masterClrMapping/>
  </p:clrMapOvr>
  <p:transition spd="slow">
    <p:pu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bg>
      <p:bgPr>
        <a:gradFill>
          <a:gsLst>
            <a:gs pos="0">
              <a:srgbClr val="B1B1B1"/>
            </a:gs>
            <a:gs pos="40000">
              <a:srgbClr val="9E9E9E"/>
            </a:gs>
            <a:gs pos="100000">
              <a:schemeClr val="dk1"/>
            </a:gs>
          </a:gsLst>
          <a:path path="circle">
            <a:fillToRect l="100000" b="100000"/>
          </a:path>
          <a:tileRect t="-100000" r="-100000"/>
        </a:gradFill>
        <a:effectLst/>
      </p:bgPr>
    </p:bg>
    <p:spTree>
      <p:nvGrpSpPr>
        <p:cNvPr id="1" name="Shape 77"/>
        <p:cNvGrpSpPr/>
        <p:nvPr/>
      </p:nvGrpSpPr>
      <p:grpSpPr>
        <a:xfrm>
          <a:off x="0" y="0"/>
          <a:ext cx="0" cy="0"/>
          <a:chOff x="0" y="0"/>
          <a:chExt cx="0" cy="0"/>
        </a:xfrm>
      </p:grpSpPr>
      <p:sp>
        <p:nvSpPr>
          <p:cNvPr id="78" name="Google Shape;78;p32"/>
          <p:cNvSpPr txBox="1">
            <a:spLocks noGrp="1"/>
          </p:cNvSpPr>
          <p:nvPr>
            <p:ph type="body" idx="1"/>
          </p:nvPr>
        </p:nvSpPr>
        <p:spPr>
          <a:xfrm>
            <a:off x="1623086" y="7741727"/>
            <a:ext cx="10187093" cy="921930"/>
          </a:xfrm>
          <a:prstGeom prst="rect">
            <a:avLst/>
          </a:prstGeom>
          <a:noFill/>
          <a:ln>
            <a:noFill/>
          </a:ln>
        </p:spPr>
        <p:txBody>
          <a:bodyPr spcFirstLastPara="1" wrap="square" lIns="91425" tIns="0" rIns="91425" bIns="45700" anchor="t" anchorCtr="0">
            <a:normAutofit/>
          </a:bodyPr>
          <a:lstStyle>
            <a:lvl1pPr marL="650230" marR="26009" lvl="0" indent="-325115" algn="r">
              <a:lnSpc>
                <a:spcPct val="100000"/>
              </a:lnSpc>
              <a:spcBef>
                <a:spcPts val="569"/>
              </a:spcBef>
              <a:spcAft>
                <a:spcPts val="0"/>
              </a:spcAft>
              <a:buSzPts val="952"/>
              <a:buNone/>
              <a:defRPr sz="1991"/>
            </a:lvl1pPr>
            <a:lvl2pPr marL="1300460" lvl="1" indent="-433487" algn="l">
              <a:lnSpc>
                <a:spcPct val="100000"/>
              </a:lnSpc>
              <a:spcBef>
                <a:spcPts val="461"/>
              </a:spcBef>
              <a:spcAft>
                <a:spcPts val="0"/>
              </a:spcAft>
              <a:buSzPts val="1200"/>
              <a:buChar char="◦"/>
              <a:defRPr sz="1707"/>
            </a:lvl2pPr>
            <a:lvl3pPr marL="1950690" lvl="2" indent="-415425" algn="l">
              <a:lnSpc>
                <a:spcPct val="100000"/>
              </a:lnSpc>
              <a:spcBef>
                <a:spcPts val="498"/>
              </a:spcBef>
              <a:spcAft>
                <a:spcPts val="0"/>
              </a:spcAft>
              <a:buSzPts val="1000"/>
              <a:buChar char="●"/>
              <a:defRPr sz="1422"/>
            </a:lvl3pPr>
            <a:lvl4pPr marL="2600919" lvl="3" indent="-406394" algn="l">
              <a:lnSpc>
                <a:spcPct val="100000"/>
              </a:lnSpc>
              <a:spcBef>
                <a:spcPts val="498"/>
              </a:spcBef>
              <a:spcAft>
                <a:spcPts val="0"/>
              </a:spcAft>
              <a:buSzPts val="900"/>
              <a:buChar char="●"/>
              <a:defRPr sz="1280"/>
            </a:lvl4pPr>
            <a:lvl5pPr marL="3251149" lvl="4" indent="-406394" algn="l">
              <a:lnSpc>
                <a:spcPct val="100000"/>
              </a:lnSpc>
              <a:spcBef>
                <a:spcPts val="498"/>
              </a:spcBef>
              <a:spcAft>
                <a:spcPts val="0"/>
              </a:spcAft>
              <a:buSzPts val="900"/>
              <a:buChar char="●"/>
              <a:defRPr sz="1280"/>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79" name="Google Shape;79;p32"/>
          <p:cNvSpPr>
            <a:spLocks noGrp="1"/>
          </p:cNvSpPr>
          <p:nvPr>
            <p:ph type="pic" idx="2"/>
          </p:nvPr>
        </p:nvSpPr>
        <p:spPr>
          <a:xfrm>
            <a:off x="325120" y="270177"/>
            <a:ext cx="12354560" cy="6242304"/>
          </a:xfrm>
          <a:prstGeom prst="rect">
            <a:avLst/>
          </a:prstGeom>
          <a:solidFill>
            <a:schemeClr val="dk2"/>
          </a:solidFill>
          <a:ln w="9525" cap="flat" cmpd="sng">
            <a:solidFill>
              <a:schemeClr val="dk1"/>
            </a:solidFill>
            <a:prstDash val="solid"/>
            <a:round/>
            <a:headEnd type="none" w="sm" len="sm"/>
            <a:tailEnd type="none" w="sm" len="sm"/>
          </a:ln>
        </p:spPr>
      </p:sp>
      <p:sp>
        <p:nvSpPr>
          <p:cNvPr id="80" name="Google Shape;80;p32"/>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32"/>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2"/>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lt1"/>
                </a:solidFill>
                <a:latin typeface="Lucida Sans"/>
                <a:ea typeface="Lucida Sans"/>
                <a:cs typeface="Lucida Sans"/>
                <a:sym typeface="Lucida Sans"/>
              </a:defRPr>
            </a:lvl9pPr>
          </a:lstStyle>
          <a:p>
            <a:fld id="{00000000-1234-1234-1234-123412341234}" type="slidenum">
              <a:rPr lang="en-GB" smtClean="0"/>
              <a:pPr/>
              <a:t>‹#›</a:t>
            </a:fld>
            <a:endParaRPr lang="en-GB"/>
          </a:p>
        </p:txBody>
      </p:sp>
      <p:sp>
        <p:nvSpPr>
          <p:cNvPr id="83" name="Google Shape;83;p32"/>
          <p:cNvSpPr txBox="1">
            <a:spLocks noGrp="1"/>
          </p:cNvSpPr>
          <p:nvPr>
            <p:ph type="title"/>
          </p:nvPr>
        </p:nvSpPr>
        <p:spPr>
          <a:xfrm>
            <a:off x="325120" y="6919284"/>
            <a:ext cx="11485059" cy="800245"/>
          </a:xfrm>
          <a:prstGeom prst="rect">
            <a:avLst/>
          </a:prstGeom>
          <a:noFill/>
          <a:ln>
            <a:noFill/>
          </a:ln>
        </p:spPr>
        <p:txBody>
          <a:bodyPr spcFirstLastPara="1" wrap="square" lIns="91425" tIns="45700" rIns="91425" bIns="45700" anchor="t" anchorCtr="0">
            <a:normAutofit/>
          </a:bodyPr>
          <a:lstStyle>
            <a:lvl1pPr marR="0" lvl="0" algn="r">
              <a:lnSpc>
                <a:spcPct val="100000"/>
              </a:lnSpc>
              <a:spcBef>
                <a:spcPts val="0"/>
              </a:spcBef>
              <a:spcAft>
                <a:spcPts val="0"/>
              </a:spcAft>
              <a:buClr>
                <a:schemeClr val="accent1"/>
              </a:buClr>
              <a:buSzPts val="3000"/>
              <a:buFont typeface="Lucida Sans"/>
              <a:buNone/>
              <a:defRPr sz="4267" b="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32"/>
          <p:cNvSpPr/>
          <p:nvPr/>
        </p:nvSpPr>
        <p:spPr>
          <a:xfrm>
            <a:off x="710077" y="8455020"/>
            <a:ext cx="7026665" cy="1309975"/>
          </a:xfrm>
          <a:custGeom>
            <a:avLst/>
            <a:gdLst/>
            <a:ahLst/>
            <a:cxnLst/>
            <a:rect l="l" t="t" r="r" b="b"/>
            <a:pathLst>
              <a:path w="7485" h="337" extrusionOk="0">
                <a:moveTo>
                  <a:pt x="0" y="2"/>
                </a:moveTo>
                <a:lnTo>
                  <a:pt x="7485" y="337"/>
                </a:lnTo>
                <a:lnTo>
                  <a:pt x="5558" y="337"/>
                </a:lnTo>
                <a:lnTo>
                  <a:pt x="1" y="0"/>
                </a:lnTo>
              </a:path>
            </a:pathLst>
          </a:custGeom>
          <a:solidFill>
            <a:srgbClr val="9CCADC">
              <a:alpha val="40000"/>
            </a:srgbClr>
          </a:solidFill>
          <a:ln>
            <a:noFill/>
          </a:ln>
        </p:spPr>
        <p:txBody>
          <a:bodyPr spcFirstLastPara="1" wrap="square" lIns="130027" tIns="64996" rIns="130027" bIns="64996"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
        <p:nvSpPr>
          <p:cNvPr id="85" name="Google Shape;85;p32"/>
          <p:cNvSpPr/>
          <p:nvPr/>
        </p:nvSpPr>
        <p:spPr>
          <a:xfrm>
            <a:off x="690798" y="8446594"/>
            <a:ext cx="5248641" cy="1327573"/>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130027" tIns="64996" rIns="130027" bIns="64996"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
        <p:nvSpPr>
          <p:cNvPr id="86" name="Google Shape;86;p32"/>
          <p:cNvSpPr/>
          <p:nvPr/>
        </p:nvSpPr>
        <p:spPr>
          <a:xfrm>
            <a:off x="-8593" y="8236449"/>
            <a:ext cx="4838847" cy="1537234"/>
          </a:xfrm>
          <a:prstGeom prst="rtTriangle">
            <a:avLst/>
          </a:prstGeom>
          <a:blipFill rotWithShape="1">
            <a:blip r:embed="rId2">
              <a:alphaModFix amt="50000"/>
            </a:blip>
            <a:tile tx="0" ty="0" sx="50000" sy="50000" flip="none" algn="t"/>
          </a:blipFill>
          <a:ln>
            <a:noFill/>
          </a:ln>
        </p:spPr>
        <p:txBody>
          <a:bodyPr spcFirstLastPara="1" wrap="square" lIns="130027" tIns="64996" rIns="130027" bIns="64996"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cxnSp>
        <p:nvCxnSpPr>
          <p:cNvPr id="87" name="Google Shape;87;p32"/>
          <p:cNvCxnSpPr/>
          <p:nvPr/>
        </p:nvCxnSpPr>
        <p:spPr>
          <a:xfrm>
            <a:off x="-13137" y="8231450"/>
            <a:ext cx="4843391" cy="1542234"/>
          </a:xfrm>
          <a:prstGeom prst="straightConnector1">
            <a:avLst/>
          </a:prstGeom>
          <a:noFill/>
          <a:ln w="12050" cap="flat" cmpd="sng">
            <a:solidFill>
              <a:srgbClr val="93C5D8"/>
            </a:solidFill>
            <a:prstDash val="solid"/>
            <a:miter lim="800000"/>
            <a:headEnd type="none" w="sm" len="sm"/>
            <a:tailEnd type="none" w="sm" len="sm"/>
          </a:ln>
        </p:spPr>
      </p:cxnSp>
      <p:sp>
        <p:nvSpPr>
          <p:cNvPr id="88" name="Google Shape;88;p32"/>
          <p:cNvSpPr/>
          <p:nvPr/>
        </p:nvSpPr>
        <p:spPr>
          <a:xfrm>
            <a:off x="12322293" y="7094670"/>
            <a:ext cx="260096" cy="32512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490"/>
              </a:srgbClr>
            </a:outerShdw>
          </a:effectLst>
        </p:spPr>
        <p:txBody>
          <a:bodyPr spcFirstLastPara="1" wrap="square" lIns="130027" tIns="64996" rIns="130027" bIns="64996"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
        <p:nvSpPr>
          <p:cNvPr id="89" name="Google Shape;89;p32"/>
          <p:cNvSpPr/>
          <p:nvPr/>
        </p:nvSpPr>
        <p:spPr>
          <a:xfrm>
            <a:off x="12057168" y="7094670"/>
            <a:ext cx="260096" cy="325120"/>
          </a:xfrm>
          <a:prstGeom prst="chevron">
            <a:avLst>
              <a:gd name="adj" fmla="val 50000"/>
            </a:avLst>
          </a:prstGeom>
          <a:gradFill>
            <a:gsLst>
              <a:gs pos="0">
                <a:srgbClr val="1488A5"/>
              </a:gs>
              <a:gs pos="72000">
                <a:srgbClr val="4DB7DA"/>
              </a:gs>
              <a:gs pos="100000">
                <a:srgbClr val="7CC2DD"/>
              </a:gs>
            </a:gsLst>
            <a:lin ang="16200000" scaled="0"/>
          </a:gradFill>
          <a:ln w="9525" cap="rnd" cmpd="sng">
            <a:solidFill>
              <a:srgbClr val="20768B"/>
            </a:solidFill>
            <a:prstDash val="solid"/>
            <a:round/>
            <a:headEnd type="none" w="sm" len="sm"/>
            <a:tailEnd type="none" w="sm" len="sm"/>
          </a:ln>
          <a:effectLst>
            <a:outerShdw blurRad="50800" dist="25400" dir="5400000">
              <a:srgbClr val="000000">
                <a:alpha val="45490"/>
              </a:srgbClr>
            </a:outerShdw>
          </a:effectLst>
        </p:spPr>
        <p:txBody>
          <a:bodyPr spcFirstLastPara="1" wrap="square" lIns="130027" tIns="64996" rIns="130027" bIns="64996"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spTree>
    <p:extLst>
      <p:ext uri="{BB962C8B-B14F-4D97-AF65-F5344CB8AC3E}">
        <p14:creationId xmlns:p14="http://schemas.microsoft.com/office/powerpoint/2010/main" val="2208643308"/>
      </p:ext>
    </p:extLst>
  </p:cSld>
  <p:clrMapOvr>
    <a:masterClrMapping/>
  </p:clrMapOvr>
  <p:transition spd="slow">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90"/>
        <p:cNvGrpSpPr/>
        <p:nvPr/>
      </p:nvGrpSpPr>
      <p:grpSpPr>
        <a:xfrm>
          <a:off x="0" y="0"/>
          <a:ext cx="0" cy="0"/>
          <a:chOff x="0" y="0"/>
          <a:chExt cx="0" cy="0"/>
        </a:xfrm>
      </p:grpSpPr>
      <p:sp>
        <p:nvSpPr>
          <p:cNvPr id="91" name="Google Shape;91;p33"/>
          <p:cNvSpPr txBox="1">
            <a:spLocks noGrp="1"/>
          </p:cNvSpPr>
          <p:nvPr>
            <p:ph type="title"/>
          </p:nvPr>
        </p:nvSpPr>
        <p:spPr>
          <a:xfrm>
            <a:off x="650240" y="390596"/>
            <a:ext cx="11704320" cy="1625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33"/>
          <p:cNvSpPr txBox="1">
            <a:spLocks noGrp="1"/>
          </p:cNvSpPr>
          <p:nvPr>
            <p:ph type="body" idx="1"/>
          </p:nvPr>
        </p:nvSpPr>
        <p:spPr>
          <a:xfrm rot="5400000">
            <a:off x="3383417" y="-626396"/>
            <a:ext cx="6237968" cy="11704320"/>
          </a:xfrm>
          <a:prstGeom prst="rect">
            <a:avLst/>
          </a:prstGeom>
          <a:noFill/>
          <a:ln>
            <a:noFill/>
          </a:ln>
        </p:spPr>
        <p:txBody>
          <a:bodyPr spcFirstLastPara="1" wrap="square" lIns="91425" tIns="45700" rIns="91425" bIns="45700" anchor="t" anchorCtr="0">
            <a:normAutofit/>
          </a:bodyPr>
          <a:lstStyle>
            <a:lvl1pPr marL="650230" lvl="0" indent="-435654" algn="l">
              <a:lnSpc>
                <a:spcPct val="100000"/>
              </a:lnSpc>
              <a:spcBef>
                <a:spcPts val="569"/>
              </a:spcBef>
              <a:spcAft>
                <a:spcPts val="0"/>
              </a:spcAft>
              <a:buSzPts val="1224"/>
              <a:buChar char="?"/>
              <a:defRPr/>
            </a:lvl1pPr>
            <a:lvl2pPr marL="1300460" lvl="1" indent="-487672" algn="l">
              <a:lnSpc>
                <a:spcPct val="100000"/>
              </a:lnSpc>
              <a:spcBef>
                <a:spcPts val="461"/>
              </a:spcBef>
              <a:spcAft>
                <a:spcPts val="0"/>
              </a:spcAft>
              <a:buSzPts val="1800"/>
              <a:buChar char="◦"/>
              <a:defRPr/>
            </a:lvl2pPr>
            <a:lvl3pPr marL="1950690" lvl="2" indent="-487672" algn="l">
              <a:lnSpc>
                <a:spcPct val="100000"/>
              </a:lnSpc>
              <a:spcBef>
                <a:spcPts val="498"/>
              </a:spcBef>
              <a:spcAft>
                <a:spcPts val="0"/>
              </a:spcAft>
              <a:buSzPts val="1800"/>
              <a:buChar char="●"/>
              <a:defRPr/>
            </a:lvl3pPr>
            <a:lvl4pPr marL="2600919" lvl="3" indent="-487672" algn="l">
              <a:lnSpc>
                <a:spcPct val="100000"/>
              </a:lnSpc>
              <a:spcBef>
                <a:spcPts val="498"/>
              </a:spcBef>
              <a:spcAft>
                <a:spcPts val="0"/>
              </a:spcAft>
              <a:buSzPts val="1800"/>
              <a:buChar char="●"/>
              <a:defRPr/>
            </a:lvl4pPr>
            <a:lvl5pPr marL="3251149" lvl="4" indent="-487672" algn="l">
              <a:lnSpc>
                <a:spcPct val="100000"/>
              </a:lnSpc>
              <a:spcBef>
                <a:spcPts val="498"/>
              </a:spcBef>
              <a:spcAft>
                <a:spcPts val="0"/>
              </a:spcAft>
              <a:buSzPts val="1800"/>
              <a:buChar char="●"/>
              <a:defRPr/>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93" name="Google Shape;93;p33"/>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33"/>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33"/>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06843981"/>
      </p:ext>
    </p:extLst>
  </p:cSld>
  <p:clrMapOvr>
    <a:masterClrMapping/>
  </p:clrMapOvr>
  <p:transition spd="slow">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6"/>
        <p:cNvGrpSpPr/>
        <p:nvPr/>
      </p:nvGrpSpPr>
      <p:grpSpPr>
        <a:xfrm>
          <a:off x="0" y="0"/>
          <a:ext cx="0" cy="0"/>
          <a:chOff x="0" y="0"/>
          <a:chExt cx="0" cy="0"/>
        </a:xfrm>
      </p:grpSpPr>
      <p:sp>
        <p:nvSpPr>
          <p:cNvPr id="97" name="Google Shape;97;p34"/>
          <p:cNvSpPr txBox="1">
            <a:spLocks noGrp="1"/>
          </p:cNvSpPr>
          <p:nvPr>
            <p:ph type="title"/>
          </p:nvPr>
        </p:nvSpPr>
        <p:spPr>
          <a:xfrm rot="5400000">
            <a:off x="7020612" y="3103696"/>
            <a:ext cx="7954149" cy="2527957"/>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34"/>
          <p:cNvSpPr txBox="1">
            <a:spLocks noGrp="1"/>
          </p:cNvSpPr>
          <p:nvPr>
            <p:ph type="body" idx="1"/>
          </p:nvPr>
        </p:nvSpPr>
        <p:spPr>
          <a:xfrm rot="5400000">
            <a:off x="1170659" y="-129819"/>
            <a:ext cx="7954148" cy="8994987"/>
          </a:xfrm>
          <a:prstGeom prst="rect">
            <a:avLst/>
          </a:prstGeom>
          <a:noFill/>
          <a:ln>
            <a:noFill/>
          </a:ln>
        </p:spPr>
        <p:txBody>
          <a:bodyPr spcFirstLastPara="1" wrap="square" lIns="91425" tIns="45700" rIns="91425" bIns="45700" anchor="t" anchorCtr="0">
            <a:normAutofit/>
          </a:bodyPr>
          <a:lstStyle>
            <a:lvl1pPr marL="650230" lvl="0" indent="-435654" algn="l">
              <a:lnSpc>
                <a:spcPct val="100000"/>
              </a:lnSpc>
              <a:spcBef>
                <a:spcPts val="569"/>
              </a:spcBef>
              <a:spcAft>
                <a:spcPts val="0"/>
              </a:spcAft>
              <a:buSzPts val="1224"/>
              <a:buChar char="?"/>
              <a:defRPr/>
            </a:lvl1pPr>
            <a:lvl2pPr marL="1300460" lvl="1" indent="-487672" algn="l">
              <a:lnSpc>
                <a:spcPct val="100000"/>
              </a:lnSpc>
              <a:spcBef>
                <a:spcPts val="461"/>
              </a:spcBef>
              <a:spcAft>
                <a:spcPts val="0"/>
              </a:spcAft>
              <a:buSzPts val="1800"/>
              <a:buChar char="◦"/>
              <a:defRPr/>
            </a:lvl2pPr>
            <a:lvl3pPr marL="1950690" lvl="2" indent="-487672" algn="l">
              <a:lnSpc>
                <a:spcPct val="100000"/>
              </a:lnSpc>
              <a:spcBef>
                <a:spcPts val="498"/>
              </a:spcBef>
              <a:spcAft>
                <a:spcPts val="0"/>
              </a:spcAft>
              <a:buSzPts val="1800"/>
              <a:buChar char="●"/>
              <a:defRPr/>
            </a:lvl3pPr>
            <a:lvl4pPr marL="2600919" lvl="3" indent="-487672" algn="l">
              <a:lnSpc>
                <a:spcPct val="100000"/>
              </a:lnSpc>
              <a:spcBef>
                <a:spcPts val="498"/>
              </a:spcBef>
              <a:spcAft>
                <a:spcPts val="0"/>
              </a:spcAft>
              <a:buSzPts val="1800"/>
              <a:buChar char="●"/>
              <a:defRPr/>
            </a:lvl4pPr>
            <a:lvl5pPr marL="3251149" lvl="4" indent="-487672" algn="l">
              <a:lnSpc>
                <a:spcPct val="100000"/>
              </a:lnSpc>
              <a:spcBef>
                <a:spcPts val="498"/>
              </a:spcBef>
              <a:spcAft>
                <a:spcPts val="0"/>
              </a:spcAft>
              <a:buSzPts val="1800"/>
              <a:buChar char="●"/>
              <a:defRPr/>
            </a:lvl5pPr>
            <a:lvl6pPr marL="3901379" lvl="5" indent="-487672" algn="l">
              <a:lnSpc>
                <a:spcPct val="100000"/>
              </a:lnSpc>
              <a:spcBef>
                <a:spcPts val="498"/>
              </a:spcBef>
              <a:spcAft>
                <a:spcPts val="0"/>
              </a:spcAft>
              <a:buSzPts val="1800"/>
              <a:buChar char="■"/>
              <a:defRPr/>
            </a:lvl6pPr>
            <a:lvl7pPr marL="4551609" lvl="6" indent="-487672" algn="l">
              <a:lnSpc>
                <a:spcPct val="100000"/>
              </a:lnSpc>
              <a:spcBef>
                <a:spcPts val="498"/>
              </a:spcBef>
              <a:spcAft>
                <a:spcPts val="0"/>
              </a:spcAft>
              <a:buSzPts val="1800"/>
              <a:buChar char="■"/>
              <a:defRPr/>
            </a:lvl7pPr>
            <a:lvl8pPr marL="5201839" lvl="7" indent="-487672" algn="l">
              <a:lnSpc>
                <a:spcPct val="100000"/>
              </a:lnSpc>
              <a:spcBef>
                <a:spcPts val="498"/>
              </a:spcBef>
              <a:spcAft>
                <a:spcPts val="0"/>
              </a:spcAft>
              <a:buSzPts val="1800"/>
              <a:buChar char="■"/>
              <a:defRPr/>
            </a:lvl8pPr>
            <a:lvl9pPr marL="5852069" lvl="8" indent="-487672" algn="l">
              <a:lnSpc>
                <a:spcPct val="100000"/>
              </a:lnSpc>
              <a:spcBef>
                <a:spcPts val="498"/>
              </a:spcBef>
              <a:spcAft>
                <a:spcPts val="0"/>
              </a:spcAft>
              <a:buSzPts val="1800"/>
              <a:buChar char="■"/>
              <a:defRPr/>
            </a:lvl9pPr>
          </a:lstStyle>
          <a:p>
            <a:endParaRPr/>
          </a:p>
        </p:txBody>
      </p:sp>
      <p:sp>
        <p:nvSpPr>
          <p:cNvPr id="99" name="Google Shape;99;p34"/>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34"/>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34"/>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60628945"/>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2.jp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292" y="0"/>
                </a:moveTo>
                <a:lnTo>
                  <a:pt x="0" y="0"/>
                </a:lnTo>
                <a:lnTo>
                  <a:pt x="0" y="9753600"/>
                </a:lnTo>
                <a:lnTo>
                  <a:pt x="13004292" y="9753600"/>
                </a:lnTo>
                <a:lnTo>
                  <a:pt x="13004292" y="0"/>
                </a:lnTo>
                <a:close/>
              </a:path>
            </a:pathLst>
          </a:custGeom>
          <a:solidFill>
            <a:srgbClr val="BBDFA2"/>
          </a:solidFill>
        </p:spPr>
        <p:txBody>
          <a:bodyPr wrap="square" lIns="0" tIns="0" rIns="0" bIns="0" rtlCol="0"/>
          <a:lstStyle/>
          <a:p>
            <a:endParaRPr/>
          </a:p>
        </p:txBody>
      </p:sp>
      <p:pic>
        <p:nvPicPr>
          <p:cNvPr id="17" name="bg object 17"/>
          <p:cNvPicPr/>
          <p:nvPr/>
        </p:nvPicPr>
        <p:blipFill>
          <a:blip r:embed="rId7" cstate="print"/>
          <a:stretch>
            <a:fillRect/>
          </a:stretch>
        </p:blipFill>
        <p:spPr>
          <a:xfrm>
            <a:off x="11397995" y="268224"/>
            <a:ext cx="1356359" cy="1286255"/>
          </a:xfrm>
          <a:prstGeom prst="rect">
            <a:avLst/>
          </a:prstGeom>
        </p:spPr>
      </p:pic>
      <p:sp>
        <p:nvSpPr>
          <p:cNvPr id="2" name="Holder 2"/>
          <p:cNvSpPr>
            <a:spLocks noGrp="1"/>
          </p:cNvSpPr>
          <p:nvPr>
            <p:ph type="title"/>
          </p:nvPr>
        </p:nvSpPr>
        <p:spPr>
          <a:xfrm>
            <a:off x="1938908" y="200609"/>
            <a:ext cx="9126982" cy="1342821"/>
          </a:xfrm>
          <a:prstGeom prst="rect">
            <a:avLst/>
          </a:prstGeom>
        </p:spPr>
        <p:txBody>
          <a:bodyPr wrap="square" lIns="0" tIns="0" rIns="0" bIns="0">
            <a:spAutoFit/>
          </a:bodyPr>
          <a:lstStyle>
            <a:lvl1pPr>
              <a:defRPr sz="7200" b="0" i="1">
                <a:solidFill>
                  <a:srgbClr val="1F1F1F"/>
                </a:solidFill>
                <a:latin typeface="Georgia"/>
                <a:cs typeface="Georgia"/>
              </a:defRPr>
            </a:lvl1pPr>
          </a:lstStyle>
          <a:p>
            <a:endParaRPr/>
          </a:p>
        </p:txBody>
      </p:sp>
      <p:sp>
        <p:nvSpPr>
          <p:cNvPr id="3" name="Holder 3"/>
          <p:cNvSpPr>
            <a:spLocks noGrp="1"/>
          </p:cNvSpPr>
          <p:nvPr>
            <p:ph type="body" idx="1"/>
          </p:nvPr>
        </p:nvSpPr>
        <p:spPr>
          <a:xfrm>
            <a:off x="443890" y="1583182"/>
            <a:ext cx="12186920" cy="4437380"/>
          </a:xfrm>
          <a:prstGeom prst="rect">
            <a:avLst/>
          </a:prstGeom>
        </p:spPr>
        <p:txBody>
          <a:bodyPr wrap="square" lIns="0" tIns="0" rIns="0" bIns="0">
            <a:spAutoFit/>
          </a:bodyPr>
          <a:lstStyle>
            <a:lvl1pPr>
              <a:defRPr sz="3200" b="0" i="0">
                <a:solidFill>
                  <a:srgbClr val="004F75"/>
                </a:solidFill>
                <a:latin typeface="Georgia"/>
                <a:cs typeface="Georgia"/>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9/7/2026</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3"/>
          <p:cNvSpPr/>
          <p:nvPr/>
        </p:nvSpPr>
        <p:spPr>
          <a:xfrm>
            <a:off x="710077" y="8455020"/>
            <a:ext cx="7026665" cy="1309975"/>
          </a:xfrm>
          <a:custGeom>
            <a:avLst/>
            <a:gdLst/>
            <a:ahLst/>
            <a:cxnLst/>
            <a:rect l="l" t="t" r="r" b="b"/>
            <a:pathLst>
              <a:path w="7485" h="337" extrusionOk="0">
                <a:moveTo>
                  <a:pt x="0" y="2"/>
                </a:moveTo>
                <a:lnTo>
                  <a:pt x="7485" y="337"/>
                </a:lnTo>
                <a:lnTo>
                  <a:pt x="5558" y="337"/>
                </a:lnTo>
                <a:lnTo>
                  <a:pt x="1" y="0"/>
                </a:lnTo>
              </a:path>
            </a:pathLst>
          </a:custGeom>
          <a:solidFill>
            <a:srgbClr val="9CCADC">
              <a:alpha val="40000"/>
            </a:srgbClr>
          </a:solidFill>
          <a:ln>
            <a:noFill/>
          </a:ln>
        </p:spPr>
        <p:txBody>
          <a:bodyPr spcFirstLastPara="1" wrap="square" lIns="130027" tIns="64996" rIns="130027" bIns="64996"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dk1"/>
              </a:solidFill>
              <a:latin typeface="Lucida Sans"/>
              <a:ea typeface="Lucida Sans"/>
              <a:cs typeface="Lucida Sans"/>
              <a:sym typeface="Lucida Sans"/>
            </a:endParaRPr>
          </a:p>
        </p:txBody>
      </p:sp>
      <p:sp>
        <p:nvSpPr>
          <p:cNvPr id="11" name="Google Shape;11;p23"/>
          <p:cNvSpPr/>
          <p:nvPr/>
        </p:nvSpPr>
        <p:spPr>
          <a:xfrm>
            <a:off x="690798" y="8446594"/>
            <a:ext cx="5248641" cy="1327573"/>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130027" tIns="64996" rIns="130027" bIns="64996"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560" b="0" i="0" u="none" strike="noStrike" cap="none">
              <a:solidFill>
                <a:schemeClr val="dk1"/>
              </a:solidFill>
              <a:latin typeface="Lucida Sans"/>
              <a:ea typeface="Lucida Sans"/>
              <a:cs typeface="Lucida Sans"/>
              <a:sym typeface="Lucida Sans"/>
            </a:endParaRPr>
          </a:p>
        </p:txBody>
      </p:sp>
      <p:sp>
        <p:nvSpPr>
          <p:cNvPr id="12" name="Google Shape;12;p23"/>
          <p:cNvSpPr/>
          <p:nvPr/>
        </p:nvSpPr>
        <p:spPr>
          <a:xfrm>
            <a:off x="-8593" y="8236449"/>
            <a:ext cx="4838847" cy="1537234"/>
          </a:xfrm>
          <a:prstGeom prst="rtTriangle">
            <a:avLst/>
          </a:prstGeom>
          <a:blipFill rotWithShape="1">
            <a:blip r:embed="rId13">
              <a:alphaModFix amt="50000"/>
            </a:blip>
            <a:tile tx="0" ty="0" sx="50000" sy="50000" flip="none" algn="t"/>
          </a:blipFill>
          <a:ln>
            <a:noFill/>
          </a:ln>
        </p:spPr>
        <p:txBody>
          <a:bodyPr spcFirstLastPara="1" wrap="square" lIns="130027" tIns="64996" rIns="130027" bIns="64996"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560" b="0" i="0" u="none" strike="noStrike" cap="none">
              <a:solidFill>
                <a:schemeClr val="lt1"/>
              </a:solidFill>
              <a:latin typeface="Lucida Sans"/>
              <a:ea typeface="Lucida Sans"/>
              <a:cs typeface="Lucida Sans"/>
              <a:sym typeface="Lucida Sans"/>
            </a:endParaRPr>
          </a:p>
        </p:txBody>
      </p:sp>
      <p:cxnSp>
        <p:nvCxnSpPr>
          <p:cNvPr id="13" name="Google Shape;13;p23"/>
          <p:cNvCxnSpPr/>
          <p:nvPr/>
        </p:nvCxnSpPr>
        <p:spPr>
          <a:xfrm>
            <a:off x="-13137" y="8231450"/>
            <a:ext cx="4843391" cy="1542234"/>
          </a:xfrm>
          <a:prstGeom prst="straightConnector1">
            <a:avLst/>
          </a:prstGeom>
          <a:noFill/>
          <a:ln w="12050" cap="flat" cmpd="sng">
            <a:solidFill>
              <a:srgbClr val="93C5D8"/>
            </a:solidFill>
            <a:prstDash val="solid"/>
            <a:miter lim="800000"/>
            <a:headEnd type="none" w="sm" len="sm"/>
            <a:tailEnd type="none" w="sm" len="sm"/>
          </a:ln>
        </p:spPr>
      </p:cxnSp>
      <p:sp>
        <p:nvSpPr>
          <p:cNvPr id="14" name="Google Shape;14;p23"/>
          <p:cNvSpPr txBox="1">
            <a:spLocks noGrp="1"/>
          </p:cNvSpPr>
          <p:nvPr>
            <p:ph type="title"/>
          </p:nvPr>
        </p:nvSpPr>
        <p:spPr>
          <a:xfrm>
            <a:off x="650240" y="390596"/>
            <a:ext cx="11704320" cy="1625600"/>
          </a:xfrm>
          <a:prstGeom prst="rect">
            <a:avLst/>
          </a:prstGeom>
          <a:noFill/>
          <a:ln>
            <a:noFill/>
          </a:ln>
        </p:spPr>
        <p:txBody>
          <a:bodyPr spcFirstLastPara="1" wrap="square" lIns="91425" tIns="45700" rIns="91425" bIns="45700" anchor="ctr" anchorCtr="0">
            <a:normAutofit/>
          </a:bodyPr>
          <a:lstStyle>
            <a:lvl1pPr marR="0" lvl="0" algn="l" rtl="0">
              <a:lnSpc>
                <a:spcPct val="100000"/>
              </a:lnSpc>
              <a:spcBef>
                <a:spcPts val="0"/>
              </a:spcBef>
              <a:spcAft>
                <a:spcPts val="0"/>
              </a:spcAft>
              <a:buClr>
                <a:schemeClr val="dk2"/>
              </a:buClr>
              <a:buSzPts val="4100"/>
              <a:buFont typeface="Lucida Sans"/>
              <a:buNone/>
              <a:defRPr sz="4100" b="1" i="0" u="none" strike="noStrike" cap="none">
                <a:solidFill>
                  <a:schemeClr val="dk2"/>
                </a:solidFill>
                <a:latin typeface="Lucida Sans"/>
                <a:ea typeface="Lucida Sans"/>
                <a:cs typeface="Lucida Sans"/>
                <a:sym typeface="Lucida San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5" name="Google Shape;15;p23"/>
          <p:cNvSpPr txBox="1">
            <a:spLocks noGrp="1"/>
          </p:cNvSpPr>
          <p:nvPr>
            <p:ph type="body" idx="1"/>
          </p:nvPr>
        </p:nvSpPr>
        <p:spPr>
          <a:xfrm>
            <a:off x="650240" y="2106778"/>
            <a:ext cx="11704320" cy="6436925"/>
          </a:xfrm>
          <a:prstGeom prst="rect">
            <a:avLst/>
          </a:prstGeom>
          <a:noFill/>
          <a:ln>
            <a:noFill/>
          </a:ln>
        </p:spPr>
        <p:txBody>
          <a:bodyPr spcFirstLastPara="1" wrap="square" lIns="91425" tIns="45700" rIns="91425" bIns="45700" anchor="t" anchorCtr="0">
            <a:normAutofit/>
          </a:bodyPr>
          <a:lstStyle>
            <a:lvl1pPr marL="457200" marR="0" lvl="0" indent="-345186" algn="l" rtl="0">
              <a:lnSpc>
                <a:spcPct val="100000"/>
              </a:lnSpc>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lnSpc>
                <a:spcPct val="100000"/>
              </a:lnSpc>
              <a:spcBef>
                <a:spcPts val="324"/>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lnSpc>
                <a:spcPct val="100000"/>
              </a:lnSpc>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lnSpc>
                <a:spcPct val="100000"/>
              </a:lnSpc>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lnSpc>
                <a:spcPct val="100000"/>
              </a:lnSpc>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lnSpc>
                <a:spcPct val="100000"/>
              </a:lnSpc>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6" name="Google Shape;16;p23"/>
          <p:cNvSpPr txBox="1">
            <a:spLocks noGrp="1"/>
          </p:cNvSpPr>
          <p:nvPr>
            <p:ph type="dt" idx="10"/>
          </p:nvPr>
        </p:nvSpPr>
        <p:spPr>
          <a:xfrm>
            <a:off x="9567334" y="9113520"/>
            <a:ext cx="2731008" cy="520192"/>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422" b="0" i="0" u="none" strike="noStrike" cap="none">
                <a:solidFill>
                  <a:schemeClr val="dk1"/>
                </a:solidFill>
                <a:latin typeface="Lucida Sans"/>
                <a:ea typeface="Lucida Sans"/>
                <a:cs typeface="Lucida Sans"/>
                <a:sym typeface="Lucida Sans"/>
              </a:defRPr>
            </a:lvl1pPr>
            <a:lvl2pPr marR="0" lvl="1"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2pPr>
            <a:lvl3pPr marR="0" lvl="2"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3pPr>
            <a:lvl4pPr marR="0" lvl="3"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4pPr>
            <a:lvl5pPr marR="0" lvl="4"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5pPr>
            <a:lvl6pPr marR="0" lvl="5"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6pPr>
            <a:lvl7pPr marR="0" lvl="6"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7pPr>
            <a:lvl8pPr marR="0" lvl="7"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8pPr>
            <a:lvl9pPr marR="0" lvl="8"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9pPr>
          </a:lstStyle>
          <a:p>
            <a:endParaRPr/>
          </a:p>
        </p:txBody>
      </p:sp>
      <p:sp>
        <p:nvSpPr>
          <p:cNvPr id="17" name="Google Shape;17;p23"/>
          <p:cNvSpPr txBox="1">
            <a:spLocks noGrp="1"/>
          </p:cNvSpPr>
          <p:nvPr>
            <p:ph type="ftr" idx="11"/>
          </p:nvPr>
        </p:nvSpPr>
        <p:spPr>
          <a:xfrm>
            <a:off x="6229436" y="9113521"/>
            <a:ext cx="3343191" cy="519289"/>
          </a:xfrm>
          <a:prstGeom prst="rect">
            <a:avLst/>
          </a:prstGeom>
          <a:noFill/>
          <a:ln>
            <a:noFill/>
          </a:ln>
        </p:spPr>
        <p:txBody>
          <a:bodyPr spcFirstLastPara="1" wrap="square" lIns="91425" tIns="45700" rIns="91425" bIns="45700" anchor="b" anchorCtr="0">
            <a:noAutofit/>
          </a:bodyPr>
          <a:lstStyle>
            <a:lvl1pPr marR="0" lvl="0" algn="r" rtl="0">
              <a:lnSpc>
                <a:spcPct val="100000"/>
              </a:lnSpc>
              <a:spcBef>
                <a:spcPts val="0"/>
              </a:spcBef>
              <a:spcAft>
                <a:spcPts val="0"/>
              </a:spcAft>
              <a:buClr>
                <a:srgbClr val="000000"/>
              </a:buClr>
              <a:buSzPts val="1400"/>
              <a:buFont typeface="Arial"/>
              <a:buNone/>
              <a:defRPr sz="1422" b="0" i="0" u="none" strike="noStrike" cap="none">
                <a:solidFill>
                  <a:schemeClr val="dk1"/>
                </a:solidFill>
                <a:latin typeface="Lucida Sans"/>
                <a:ea typeface="Lucida Sans"/>
                <a:cs typeface="Lucida Sans"/>
                <a:sym typeface="Lucida Sans"/>
              </a:defRPr>
            </a:lvl1pPr>
            <a:lvl2pPr marR="0" lvl="1"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2pPr>
            <a:lvl3pPr marR="0" lvl="2"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3pPr>
            <a:lvl4pPr marR="0" lvl="3"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4pPr>
            <a:lvl5pPr marR="0" lvl="4"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5pPr>
            <a:lvl6pPr marR="0" lvl="5"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6pPr>
            <a:lvl7pPr marR="0" lvl="6"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7pPr>
            <a:lvl8pPr marR="0" lvl="7"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8pPr>
            <a:lvl9pPr marR="0" lvl="8" algn="l" rtl="0">
              <a:lnSpc>
                <a:spcPct val="100000"/>
              </a:lnSpc>
              <a:spcBef>
                <a:spcPts val="0"/>
              </a:spcBef>
              <a:spcAft>
                <a:spcPts val="0"/>
              </a:spcAft>
              <a:buClr>
                <a:srgbClr val="000000"/>
              </a:buClr>
              <a:buSzPts val="1400"/>
              <a:buFont typeface="Arial"/>
              <a:buNone/>
              <a:defRPr sz="2560" b="0" i="0" u="none" strike="noStrike" cap="none">
                <a:solidFill>
                  <a:schemeClr val="dk1"/>
                </a:solidFill>
                <a:latin typeface="Lucida Sans"/>
                <a:ea typeface="Lucida Sans"/>
                <a:cs typeface="Lucida Sans"/>
                <a:sym typeface="Lucida Sans"/>
              </a:defRPr>
            </a:lvl9pPr>
          </a:lstStyle>
          <a:p>
            <a:endParaRPr/>
          </a:p>
        </p:txBody>
      </p:sp>
      <p:sp>
        <p:nvSpPr>
          <p:cNvPr id="18" name="Google Shape;18;p23"/>
          <p:cNvSpPr txBox="1">
            <a:spLocks noGrp="1"/>
          </p:cNvSpPr>
          <p:nvPr>
            <p:ph type="sldNum" idx="12"/>
          </p:nvPr>
        </p:nvSpPr>
        <p:spPr>
          <a:xfrm>
            <a:off x="12298342" y="9113521"/>
            <a:ext cx="520192" cy="519289"/>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1pPr>
            <a:lvl2pPr marL="0" marR="0" lvl="1"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2pPr>
            <a:lvl3pPr marL="0" marR="0" lvl="2"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3pPr>
            <a:lvl4pPr marL="0" marR="0" lvl="3"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4pPr>
            <a:lvl5pPr marL="0" marR="0" lvl="4"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5pPr>
            <a:lvl6pPr marL="0" marR="0" lvl="5"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6pPr>
            <a:lvl7pPr marL="0" marR="0" lvl="6"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7pPr>
            <a:lvl8pPr marL="0" marR="0" lvl="7"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8pPr>
            <a:lvl9pPr marL="0" marR="0" lvl="8" indent="0" algn="r" rtl="0">
              <a:lnSpc>
                <a:spcPct val="100000"/>
              </a:lnSpc>
              <a:spcBef>
                <a:spcPts val="0"/>
              </a:spcBef>
              <a:spcAft>
                <a:spcPts val="0"/>
              </a:spcAft>
              <a:buClr>
                <a:srgbClr val="000000"/>
              </a:buClr>
              <a:buSzPts val="1000"/>
              <a:buFont typeface="Arial"/>
              <a:buNone/>
              <a:defRPr sz="1422" b="0" i="0" u="none" strike="noStrike" cap="none">
                <a:solidFill>
                  <a:schemeClr val="dk1"/>
                </a:solidFill>
                <a:latin typeface="Lucida Sans"/>
                <a:ea typeface="Lucida Sans"/>
                <a:cs typeface="Lucida Sans"/>
                <a:sym typeface="Lucida Sans"/>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44147808"/>
      </p:ext>
    </p:extLst>
  </p:cSld>
  <p:clrMap bg1="lt1" tx1="dk1" bg2="dk2" tx2="lt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ransition spd="slow">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991"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www.abbotshall.suffolk.sch.uk/" TargetMode="External"/><Relationship Id="rId2" Type="http://schemas.openxmlformats.org/officeDocument/2006/relationships/hyperlink" Target="http://eyfs.info/forums/topic/46927-contents-pag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796923" y="5499861"/>
            <a:ext cx="9028430" cy="1856739"/>
          </a:xfrm>
          <a:prstGeom prst="rect">
            <a:avLst/>
          </a:prstGeom>
        </p:spPr>
        <p:txBody>
          <a:bodyPr vert="horz" wrap="square" lIns="0" tIns="12065" rIns="0" bIns="0" rtlCol="0">
            <a:spAutoFit/>
          </a:bodyPr>
          <a:lstStyle/>
          <a:p>
            <a:pPr algn="ctr">
              <a:lnSpc>
                <a:spcPct val="100000"/>
              </a:lnSpc>
              <a:spcBef>
                <a:spcPts val="95"/>
              </a:spcBef>
            </a:pPr>
            <a:r>
              <a:rPr sz="4000" dirty="0">
                <a:solidFill>
                  <a:srgbClr val="1F1F1F"/>
                </a:solidFill>
                <a:latin typeface="Calibri"/>
                <a:cs typeface="Calibri"/>
              </a:rPr>
              <a:t>Tapestry</a:t>
            </a:r>
            <a:r>
              <a:rPr sz="4000" spc="-95" dirty="0">
                <a:solidFill>
                  <a:srgbClr val="1F1F1F"/>
                </a:solidFill>
                <a:latin typeface="Calibri"/>
                <a:cs typeface="Calibri"/>
              </a:rPr>
              <a:t> </a:t>
            </a:r>
            <a:r>
              <a:rPr sz="4000" dirty="0">
                <a:solidFill>
                  <a:srgbClr val="1F1F1F"/>
                </a:solidFill>
                <a:latin typeface="Calibri"/>
                <a:cs typeface="Calibri"/>
              </a:rPr>
              <a:t>-</a:t>
            </a:r>
            <a:r>
              <a:rPr sz="4000" spc="-90" dirty="0">
                <a:solidFill>
                  <a:srgbClr val="1F1F1F"/>
                </a:solidFill>
                <a:latin typeface="Calibri"/>
                <a:cs typeface="Calibri"/>
              </a:rPr>
              <a:t> </a:t>
            </a:r>
            <a:r>
              <a:rPr sz="4000" dirty="0">
                <a:solidFill>
                  <a:srgbClr val="1F1F1F"/>
                </a:solidFill>
                <a:latin typeface="Calibri"/>
                <a:cs typeface="Calibri"/>
              </a:rPr>
              <a:t>Online</a:t>
            </a:r>
            <a:r>
              <a:rPr sz="4000" spc="-85" dirty="0">
                <a:solidFill>
                  <a:srgbClr val="1F1F1F"/>
                </a:solidFill>
                <a:latin typeface="Calibri"/>
                <a:cs typeface="Calibri"/>
              </a:rPr>
              <a:t> </a:t>
            </a:r>
            <a:r>
              <a:rPr sz="4000" dirty="0">
                <a:solidFill>
                  <a:srgbClr val="1F1F1F"/>
                </a:solidFill>
                <a:latin typeface="Calibri"/>
                <a:cs typeface="Calibri"/>
              </a:rPr>
              <a:t>Learning</a:t>
            </a:r>
            <a:r>
              <a:rPr sz="4000" spc="-85" dirty="0">
                <a:solidFill>
                  <a:srgbClr val="1F1F1F"/>
                </a:solidFill>
                <a:latin typeface="Calibri"/>
                <a:cs typeface="Calibri"/>
              </a:rPr>
              <a:t> </a:t>
            </a:r>
            <a:r>
              <a:rPr sz="4000" dirty="0">
                <a:solidFill>
                  <a:srgbClr val="1F1F1F"/>
                </a:solidFill>
                <a:latin typeface="Calibri"/>
                <a:cs typeface="Calibri"/>
              </a:rPr>
              <a:t>Journey</a:t>
            </a:r>
            <a:r>
              <a:rPr sz="4000" spc="-75" dirty="0">
                <a:solidFill>
                  <a:srgbClr val="1F1F1F"/>
                </a:solidFill>
                <a:latin typeface="Calibri"/>
                <a:cs typeface="Calibri"/>
              </a:rPr>
              <a:t> </a:t>
            </a:r>
            <a:r>
              <a:rPr sz="4000" spc="-10" dirty="0">
                <a:solidFill>
                  <a:srgbClr val="1F1F1F"/>
                </a:solidFill>
                <a:latin typeface="Calibri"/>
                <a:cs typeface="Calibri"/>
              </a:rPr>
              <a:t>Meeting</a:t>
            </a:r>
            <a:endParaRPr sz="4000" dirty="0">
              <a:latin typeface="Calibri"/>
              <a:cs typeface="Calibri"/>
            </a:endParaRPr>
          </a:p>
          <a:p>
            <a:pPr algn="ctr">
              <a:lnSpc>
                <a:spcPct val="100000"/>
              </a:lnSpc>
              <a:spcBef>
                <a:spcPts val="4825"/>
              </a:spcBef>
            </a:pPr>
            <a:r>
              <a:rPr sz="4000" dirty="0">
                <a:solidFill>
                  <a:srgbClr val="1F1F1F"/>
                </a:solidFill>
                <a:latin typeface="Calibri"/>
                <a:cs typeface="Calibri"/>
              </a:rPr>
              <a:t>September</a:t>
            </a:r>
            <a:r>
              <a:rPr sz="4000" spc="-95" dirty="0">
                <a:solidFill>
                  <a:srgbClr val="1F1F1F"/>
                </a:solidFill>
                <a:latin typeface="Calibri"/>
                <a:cs typeface="Calibri"/>
              </a:rPr>
              <a:t> </a:t>
            </a:r>
            <a:r>
              <a:rPr sz="4000" spc="-20" dirty="0">
                <a:solidFill>
                  <a:srgbClr val="1F1F1F"/>
                </a:solidFill>
                <a:latin typeface="Calibri"/>
                <a:cs typeface="Calibri"/>
              </a:rPr>
              <a:t>202</a:t>
            </a:r>
            <a:r>
              <a:rPr lang="en-GB" sz="4000" spc="-20" dirty="0">
                <a:solidFill>
                  <a:srgbClr val="1F1F1F"/>
                </a:solidFill>
                <a:latin typeface="Calibri"/>
                <a:cs typeface="Calibri"/>
              </a:rPr>
              <a:t>6</a:t>
            </a:r>
            <a:endParaRPr sz="4000" dirty="0">
              <a:latin typeface="Calibri"/>
              <a:cs typeface="Calibri"/>
            </a:endParaRPr>
          </a:p>
        </p:txBody>
      </p:sp>
      <p:pic>
        <p:nvPicPr>
          <p:cNvPr id="3" name="object 3"/>
          <p:cNvPicPr/>
          <p:nvPr/>
        </p:nvPicPr>
        <p:blipFill>
          <a:blip r:embed="rId2" cstate="print"/>
          <a:stretch>
            <a:fillRect/>
          </a:stretch>
        </p:blipFill>
        <p:spPr>
          <a:xfrm>
            <a:off x="4341876" y="1347216"/>
            <a:ext cx="3889248" cy="3689604"/>
          </a:xfrm>
          <a:prstGeom prst="rect">
            <a:avLst/>
          </a:prstGeom>
        </p:spPr>
      </p:pic>
      <p:pic>
        <p:nvPicPr>
          <p:cNvPr id="4" name="object 4"/>
          <p:cNvPicPr/>
          <p:nvPr/>
        </p:nvPicPr>
        <p:blipFill>
          <a:blip r:embed="rId3" cstate="print"/>
          <a:stretch>
            <a:fillRect/>
          </a:stretch>
        </p:blipFill>
        <p:spPr>
          <a:xfrm>
            <a:off x="8598407" y="196595"/>
            <a:ext cx="3854196" cy="13441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48075" y="3890473"/>
            <a:ext cx="10943590" cy="2220595"/>
          </a:xfrm>
          <a:prstGeom prst="rect">
            <a:avLst/>
          </a:prstGeom>
        </p:spPr>
        <p:txBody>
          <a:bodyPr vert="horz" wrap="square" lIns="0" tIns="12700" rIns="0" bIns="0" rtlCol="0">
            <a:spAutoFit/>
          </a:bodyPr>
          <a:lstStyle/>
          <a:p>
            <a:pPr marL="12700" marR="5080" algn="ctr">
              <a:lnSpc>
                <a:spcPct val="100000"/>
              </a:lnSpc>
              <a:spcBef>
                <a:spcPts val="100"/>
              </a:spcBef>
            </a:pPr>
            <a:r>
              <a:rPr sz="3600" dirty="0">
                <a:latin typeface="Calibri"/>
                <a:cs typeface="Calibri"/>
              </a:rPr>
              <a:t>The</a:t>
            </a:r>
            <a:r>
              <a:rPr sz="3600" spc="-75" dirty="0">
                <a:latin typeface="Calibri"/>
                <a:cs typeface="Calibri"/>
              </a:rPr>
              <a:t> </a:t>
            </a:r>
            <a:r>
              <a:rPr sz="3600" dirty="0">
                <a:latin typeface="Calibri"/>
                <a:cs typeface="Calibri"/>
              </a:rPr>
              <a:t>connection</a:t>
            </a:r>
            <a:r>
              <a:rPr sz="3600" spc="-100" dirty="0">
                <a:latin typeface="Calibri"/>
                <a:cs typeface="Calibri"/>
              </a:rPr>
              <a:t> </a:t>
            </a:r>
            <a:r>
              <a:rPr sz="3600" dirty="0">
                <a:latin typeface="Calibri"/>
                <a:cs typeface="Calibri"/>
              </a:rPr>
              <a:t>through</a:t>
            </a:r>
            <a:r>
              <a:rPr sz="3600" spc="-90" dirty="0">
                <a:latin typeface="Calibri"/>
                <a:cs typeface="Calibri"/>
              </a:rPr>
              <a:t> </a:t>
            </a:r>
            <a:r>
              <a:rPr sz="3600" spc="-25" dirty="0">
                <a:latin typeface="Calibri"/>
                <a:cs typeface="Calibri"/>
              </a:rPr>
              <a:t>Tapestry</a:t>
            </a:r>
            <a:r>
              <a:rPr sz="3600" spc="-80" dirty="0">
                <a:latin typeface="Calibri"/>
                <a:cs typeface="Calibri"/>
              </a:rPr>
              <a:t> </a:t>
            </a:r>
            <a:r>
              <a:rPr sz="3600" dirty="0">
                <a:latin typeface="Calibri"/>
                <a:cs typeface="Calibri"/>
              </a:rPr>
              <a:t>makes</a:t>
            </a:r>
            <a:r>
              <a:rPr sz="3600" spc="-75" dirty="0">
                <a:latin typeface="Calibri"/>
                <a:cs typeface="Calibri"/>
              </a:rPr>
              <a:t> </a:t>
            </a:r>
            <a:r>
              <a:rPr sz="3600" dirty="0">
                <a:latin typeface="Calibri"/>
                <a:cs typeface="Calibri"/>
              </a:rPr>
              <a:t>it</a:t>
            </a:r>
            <a:r>
              <a:rPr sz="3600" spc="-85" dirty="0">
                <a:latin typeface="Calibri"/>
                <a:cs typeface="Calibri"/>
              </a:rPr>
              <a:t> </a:t>
            </a:r>
            <a:r>
              <a:rPr sz="3600" dirty="0">
                <a:latin typeface="Calibri"/>
                <a:cs typeface="Calibri"/>
              </a:rPr>
              <a:t>easier</a:t>
            </a:r>
            <a:r>
              <a:rPr sz="3600" spc="-85" dirty="0">
                <a:latin typeface="Calibri"/>
                <a:cs typeface="Calibri"/>
              </a:rPr>
              <a:t> </a:t>
            </a:r>
            <a:r>
              <a:rPr sz="3600" dirty="0">
                <a:latin typeface="Calibri"/>
                <a:cs typeface="Calibri"/>
              </a:rPr>
              <a:t>for</a:t>
            </a:r>
            <a:r>
              <a:rPr sz="3600" spc="-85" dirty="0">
                <a:latin typeface="Calibri"/>
                <a:cs typeface="Calibri"/>
              </a:rPr>
              <a:t> </a:t>
            </a:r>
            <a:r>
              <a:rPr sz="3600" spc="-10" dirty="0">
                <a:latin typeface="Calibri"/>
                <a:cs typeface="Calibri"/>
              </a:rPr>
              <a:t>school </a:t>
            </a:r>
            <a:r>
              <a:rPr sz="3600" dirty="0">
                <a:latin typeface="Calibri"/>
                <a:cs typeface="Calibri"/>
              </a:rPr>
              <a:t>and</a:t>
            </a:r>
            <a:r>
              <a:rPr sz="3600" spc="-55" dirty="0">
                <a:latin typeface="Calibri"/>
                <a:cs typeface="Calibri"/>
              </a:rPr>
              <a:t> </a:t>
            </a:r>
            <a:r>
              <a:rPr sz="3600" dirty="0">
                <a:latin typeface="Calibri"/>
                <a:cs typeface="Calibri"/>
              </a:rPr>
              <a:t>home</a:t>
            </a:r>
            <a:r>
              <a:rPr sz="3600" spc="-35" dirty="0">
                <a:latin typeface="Calibri"/>
                <a:cs typeface="Calibri"/>
              </a:rPr>
              <a:t> </a:t>
            </a:r>
            <a:r>
              <a:rPr sz="3600" dirty="0">
                <a:latin typeface="Calibri"/>
                <a:cs typeface="Calibri"/>
              </a:rPr>
              <a:t>to</a:t>
            </a:r>
            <a:r>
              <a:rPr sz="3600" spc="-40" dirty="0">
                <a:latin typeface="Calibri"/>
                <a:cs typeface="Calibri"/>
              </a:rPr>
              <a:t> </a:t>
            </a:r>
            <a:r>
              <a:rPr sz="3600" dirty="0">
                <a:latin typeface="Calibri"/>
                <a:cs typeface="Calibri"/>
              </a:rPr>
              <a:t>share</a:t>
            </a:r>
            <a:r>
              <a:rPr sz="3600" spc="-50" dirty="0">
                <a:latin typeface="Calibri"/>
                <a:cs typeface="Calibri"/>
              </a:rPr>
              <a:t> </a:t>
            </a:r>
            <a:r>
              <a:rPr sz="3600" dirty="0">
                <a:latin typeface="Calibri"/>
                <a:cs typeface="Calibri"/>
              </a:rPr>
              <a:t>each</a:t>
            </a:r>
            <a:r>
              <a:rPr sz="3600" spc="-55" dirty="0">
                <a:latin typeface="Calibri"/>
                <a:cs typeface="Calibri"/>
              </a:rPr>
              <a:t> </a:t>
            </a:r>
            <a:r>
              <a:rPr sz="3600" dirty="0">
                <a:latin typeface="Calibri"/>
                <a:cs typeface="Calibri"/>
              </a:rPr>
              <a:t>child's</a:t>
            </a:r>
            <a:r>
              <a:rPr sz="3600" spc="-45" dirty="0">
                <a:latin typeface="Calibri"/>
                <a:cs typeface="Calibri"/>
              </a:rPr>
              <a:t> </a:t>
            </a:r>
            <a:r>
              <a:rPr sz="3600" dirty="0">
                <a:latin typeface="Calibri"/>
                <a:cs typeface="Calibri"/>
              </a:rPr>
              <a:t>learning</a:t>
            </a:r>
            <a:r>
              <a:rPr sz="3600" spc="-65" dirty="0">
                <a:latin typeface="Calibri"/>
                <a:cs typeface="Calibri"/>
              </a:rPr>
              <a:t> </a:t>
            </a:r>
            <a:r>
              <a:rPr sz="3600" dirty="0">
                <a:latin typeface="Calibri"/>
                <a:cs typeface="Calibri"/>
              </a:rPr>
              <a:t>experiences.</a:t>
            </a:r>
            <a:r>
              <a:rPr sz="3600" spc="-40" dirty="0">
                <a:latin typeface="Calibri"/>
                <a:cs typeface="Calibri"/>
              </a:rPr>
              <a:t> </a:t>
            </a:r>
            <a:r>
              <a:rPr sz="3600" spc="-25" dirty="0">
                <a:latin typeface="Calibri"/>
                <a:cs typeface="Calibri"/>
              </a:rPr>
              <a:t>By </a:t>
            </a:r>
            <a:r>
              <a:rPr sz="3600" dirty="0">
                <a:latin typeface="Calibri"/>
                <a:cs typeface="Calibri"/>
              </a:rPr>
              <a:t>working</a:t>
            </a:r>
            <a:r>
              <a:rPr sz="3600" spc="-55" dirty="0">
                <a:latin typeface="Calibri"/>
                <a:cs typeface="Calibri"/>
              </a:rPr>
              <a:t> </a:t>
            </a:r>
            <a:r>
              <a:rPr sz="3600" dirty="0">
                <a:latin typeface="Calibri"/>
                <a:cs typeface="Calibri"/>
              </a:rPr>
              <a:t>together</a:t>
            </a:r>
            <a:r>
              <a:rPr sz="3600" spc="-55" dirty="0">
                <a:latin typeface="Calibri"/>
                <a:cs typeface="Calibri"/>
              </a:rPr>
              <a:t> </a:t>
            </a:r>
            <a:r>
              <a:rPr sz="3600" dirty="0">
                <a:latin typeface="Calibri"/>
                <a:cs typeface="Calibri"/>
              </a:rPr>
              <a:t>it</a:t>
            </a:r>
            <a:r>
              <a:rPr sz="3600" spc="-70" dirty="0">
                <a:latin typeface="Calibri"/>
                <a:cs typeface="Calibri"/>
              </a:rPr>
              <a:t> </a:t>
            </a:r>
            <a:r>
              <a:rPr sz="3600" dirty="0">
                <a:latin typeface="Calibri"/>
                <a:cs typeface="Calibri"/>
              </a:rPr>
              <a:t>gives</a:t>
            </a:r>
            <a:r>
              <a:rPr sz="3600" spc="-60" dirty="0">
                <a:latin typeface="Calibri"/>
                <a:cs typeface="Calibri"/>
              </a:rPr>
              <a:t> </a:t>
            </a:r>
            <a:r>
              <a:rPr sz="3600" dirty="0">
                <a:latin typeface="Calibri"/>
                <a:cs typeface="Calibri"/>
              </a:rPr>
              <a:t>children</a:t>
            </a:r>
            <a:r>
              <a:rPr sz="3600" spc="-95" dirty="0">
                <a:latin typeface="Calibri"/>
                <a:cs typeface="Calibri"/>
              </a:rPr>
              <a:t> </a:t>
            </a:r>
            <a:r>
              <a:rPr sz="3600" dirty="0">
                <a:latin typeface="Calibri"/>
                <a:cs typeface="Calibri"/>
              </a:rPr>
              <a:t>the</a:t>
            </a:r>
            <a:r>
              <a:rPr sz="3600" spc="-70" dirty="0">
                <a:latin typeface="Calibri"/>
                <a:cs typeface="Calibri"/>
              </a:rPr>
              <a:t> </a:t>
            </a:r>
            <a:r>
              <a:rPr sz="3600" dirty="0">
                <a:latin typeface="Calibri"/>
                <a:cs typeface="Calibri"/>
              </a:rPr>
              <a:t>best</a:t>
            </a:r>
            <a:r>
              <a:rPr sz="3600" spc="-55" dirty="0">
                <a:latin typeface="Calibri"/>
                <a:cs typeface="Calibri"/>
              </a:rPr>
              <a:t> </a:t>
            </a:r>
            <a:r>
              <a:rPr sz="3600" dirty="0">
                <a:latin typeface="Calibri"/>
                <a:cs typeface="Calibri"/>
              </a:rPr>
              <a:t>chance</a:t>
            </a:r>
            <a:r>
              <a:rPr sz="3600" spc="-80" dirty="0">
                <a:latin typeface="Calibri"/>
                <a:cs typeface="Calibri"/>
              </a:rPr>
              <a:t> </a:t>
            </a:r>
            <a:r>
              <a:rPr sz="3600" spc="-25" dirty="0">
                <a:latin typeface="Calibri"/>
                <a:cs typeface="Calibri"/>
              </a:rPr>
              <a:t>of </a:t>
            </a:r>
            <a:r>
              <a:rPr sz="3600" dirty="0">
                <a:latin typeface="Calibri"/>
                <a:cs typeface="Calibri"/>
              </a:rPr>
              <a:t>fulfilling</a:t>
            </a:r>
            <a:r>
              <a:rPr sz="3600" spc="-65" dirty="0">
                <a:latin typeface="Calibri"/>
                <a:cs typeface="Calibri"/>
              </a:rPr>
              <a:t> </a:t>
            </a:r>
            <a:r>
              <a:rPr sz="3600" dirty="0">
                <a:latin typeface="Calibri"/>
                <a:cs typeface="Calibri"/>
              </a:rPr>
              <a:t>their</a:t>
            </a:r>
            <a:r>
              <a:rPr sz="3600" spc="-45" dirty="0">
                <a:latin typeface="Calibri"/>
                <a:cs typeface="Calibri"/>
              </a:rPr>
              <a:t> </a:t>
            </a:r>
            <a:r>
              <a:rPr sz="3600" spc="-10" dirty="0">
                <a:latin typeface="Calibri"/>
                <a:cs typeface="Calibri"/>
              </a:rPr>
              <a:t>potential.</a:t>
            </a:r>
            <a:endParaRPr sz="3600" dirty="0">
              <a:latin typeface="Calibri"/>
              <a:cs typeface="Calibri"/>
            </a:endParaRPr>
          </a:p>
        </p:txBody>
      </p:sp>
      <p:sp>
        <p:nvSpPr>
          <p:cNvPr id="3" name="object 3"/>
          <p:cNvSpPr txBox="1">
            <a:spLocks noGrp="1"/>
          </p:cNvSpPr>
          <p:nvPr>
            <p:ph type="title"/>
          </p:nvPr>
        </p:nvSpPr>
        <p:spPr>
          <a:prstGeom prst="rect">
            <a:avLst/>
          </a:prstGeom>
        </p:spPr>
        <p:txBody>
          <a:bodyPr vert="horz" wrap="square" lIns="0" tIns="598601" rIns="0" bIns="0" rtlCol="0">
            <a:spAutoFit/>
          </a:bodyPr>
          <a:lstStyle/>
          <a:p>
            <a:pPr marL="1814830">
              <a:lnSpc>
                <a:spcPct val="100000"/>
              </a:lnSpc>
              <a:spcBef>
                <a:spcPts val="100"/>
              </a:spcBef>
            </a:pPr>
            <a:r>
              <a:rPr sz="4800" dirty="0"/>
              <a:t>What</a:t>
            </a:r>
            <a:r>
              <a:rPr sz="4800" spc="-95" dirty="0"/>
              <a:t> </a:t>
            </a:r>
            <a:r>
              <a:rPr sz="4800" dirty="0"/>
              <a:t>is</a:t>
            </a:r>
            <a:r>
              <a:rPr sz="4800" spc="-80" dirty="0"/>
              <a:t> </a:t>
            </a:r>
            <a:r>
              <a:rPr sz="4800" spc="-10" dirty="0"/>
              <a:t>Tapestry?</a:t>
            </a:r>
            <a:endParaRPr sz="4800"/>
          </a:p>
        </p:txBody>
      </p:sp>
      <p:grpSp>
        <p:nvGrpSpPr>
          <p:cNvPr id="4" name="object 4"/>
          <p:cNvGrpSpPr/>
          <p:nvPr/>
        </p:nvGrpSpPr>
        <p:grpSpPr>
          <a:xfrm>
            <a:off x="5323521" y="1752600"/>
            <a:ext cx="1940879" cy="1828800"/>
            <a:chOff x="5320284" y="2279904"/>
            <a:chExt cx="2357755" cy="2054860"/>
          </a:xfrm>
        </p:grpSpPr>
        <p:pic>
          <p:nvPicPr>
            <p:cNvPr id="5" name="object 5"/>
            <p:cNvPicPr/>
            <p:nvPr/>
          </p:nvPicPr>
          <p:blipFill>
            <a:blip r:embed="rId2" cstate="print"/>
            <a:stretch>
              <a:fillRect/>
            </a:stretch>
          </p:blipFill>
          <p:spPr>
            <a:xfrm>
              <a:off x="5320284" y="2290572"/>
              <a:ext cx="2357627" cy="2043683"/>
            </a:xfrm>
            <a:prstGeom prst="rect">
              <a:avLst/>
            </a:prstGeom>
          </p:spPr>
        </p:pic>
        <p:pic>
          <p:nvPicPr>
            <p:cNvPr id="6" name="object 6"/>
            <p:cNvPicPr/>
            <p:nvPr/>
          </p:nvPicPr>
          <p:blipFill>
            <a:blip r:embed="rId3" cstate="print"/>
            <a:stretch>
              <a:fillRect/>
            </a:stretch>
          </p:blipFill>
          <p:spPr>
            <a:xfrm>
              <a:off x="5462016" y="2382012"/>
              <a:ext cx="2078736" cy="1764792"/>
            </a:xfrm>
            <a:prstGeom prst="rect">
              <a:avLst/>
            </a:prstGeom>
          </p:spPr>
        </p:pic>
        <p:sp>
          <p:nvSpPr>
            <p:cNvPr id="7" name="object 7"/>
            <p:cNvSpPr/>
            <p:nvPr/>
          </p:nvSpPr>
          <p:spPr>
            <a:xfrm>
              <a:off x="5410962" y="2330958"/>
              <a:ext cx="2181225" cy="1866900"/>
            </a:xfrm>
            <a:custGeom>
              <a:avLst/>
              <a:gdLst/>
              <a:ahLst/>
              <a:cxnLst/>
              <a:rect l="l" t="t" r="r" b="b"/>
              <a:pathLst>
                <a:path w="2181225" h="1866900">
                  <a:moveTo>
                    <a:pt x="0" y="1866900"/>
                  </a:moveTo>
                  <a:lnTo>
                    <a:pt x="2180843" y="1866900"/>
                  </a:lnTo>
                  <a:lnTo>
                    <a:pt x="2180843" y="0"/>
                  </a:lnTo>
                  <a:lnTo>
                    <a:pt x="0" y="0"/>
                  </a:lnTo>
                  <a:lnTo>
                    <a:pt x="0" y="1866900"/>
                  </a:lnTo>
                  <a:close/>
                </a:path>
              </a:pathLst>
            </a:custGeom>
            <a:ln w="102107">
              <a:solidFill>
                <a:srgbClr val="FFFFFF"/>
              </a:solidFill>
            </a:ln>
          </p:spPr>
          <p:txBody>
            <a:bodyPr wrap="square" lIns="0" tIns="0" rIns="0" bIns="0" rtlCol="0"/>
            <a:lstStyle/>
            <a:p>
              <a:endParaRPr/>
            </a:p>
          </p:txBody>
        </p:sp>
      </p:grpSp>
      <p:pic>
        <p:nvPicPr>
          <p:cNvPr id="8" name="Picture 7">
            <a:extLst>
              <a:ext uri="{FF2B5EF4-FFF2-40B4-BE49-F238E27FC236}">
                <a16:creationId xmlns:a16="http://schemas.microsoft.com/office/drawing/2014/main" id="{F9448144-0B58-D0DA-42C0-445D6B05951D}"/>
              </a:ext>
            </a:extLst>
          </p:cNvPr>
          <p:cNvPicPr>
            <a:picLocks noChangeAspect="1"/>
          </p:cNvPicPr>
          <p:nvPr/>
        </p:nvPicPr>
        <p:blipFill>
          <a:blip r:embed="rId4"/>
          <a:stretch>
            <a:fillRect/>
          </a:stretch>
        </p:blipFill>
        <p:spPr>
          <a:xfrm>
            <a:off x="2263140" y="7038288"/>
            <a:ext cx="8478520" cy="2173277"/>
          </a:xfrm>
          <a:prstGeom prst="rect">
            <a:avLst/>
          </a:prstGeom>
        </p:spPr>
      </p:pic>
      <p:pic>
        <p:nvPicPr>
          <p:cNvPr id="9" name="Picture 8">
            <a:extLst>
              <a:ext uri="{FF2B5EF4-FFF2-40B4-BE49-F238E27FC236}">
                <a16:creationId xmlns:a16="http://schemas.microsoft.com/office/drawing/2014/main" id="{9A8EAB1D-DACC-A6DA-E19E-43E5B14CEF32}"/>
              </a:ext>
            </a:extLst>
          </p:cNvPr>
          <p:cNvPicPr>
            <a:picLocks noChangeAspect="1"/>
          </p:cNvPicPr>
          <p:nvPr/>
        </p:nvPicPr>
        <p:blipFill>
          <a:blip r:embed="rId5"/>
          <a:stretch>
            <a:fillRect/>
          </a:stretch>
        </p:blipFill>
        <p:spPr>
          <a:xfrm>
            <a:off x="1113003" y="8976428"/>
            <a:ext cx="10778662" cy="64623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11505" rIns="0" bIns="0" rtlCol="0">
            <a:spAutoFit/>
          </a:bodyPr>
          <a:lstStyle/>
          <a:p>
            <a:pPr marL="12700">
              <a:lnSpc>
                <a:spcPct val="100000"/>
              </a:lnSpc>
              <a:spcBef>
                <a:spcPts val="100"/>
              </a:spcBef>
            </a:pPr>
            <a:r>
              <a:rPr sz="6000" dirty="0"/>
              <a:t>Capturing</a:t>
            </a:r>
            <a:r>
              <a:rPr sz="6000" spc="-120" dirty="0"/>
              <a:t> </a:t>
            </a:r>
            <a:r>
              <a:rPr sz="6000" dirty="0"/>
              <a:t>WOW</a:t>
            </a:r>
            <a:r>
              <a:rPr sz="6000" spc="-114" dirty="0"/>
              <a:t> </a:t>
            </a:r>
            <a:r>
              <a:rPr sz="6000" spc="-10" dirty="0"/>
              <a:t>moments</a:t>
            </a:r>
            <a:endParaRPr sz="6000"/>
          </a:p>
        </p:txBody>
      </p:sp>
      <p:graphicFrame>
        <p:nvGraphicFramePr>
          <p:cNvPr id="3" name="object 3"/>
          <p:cNvGraphicFramePr>
            <a:graphicFrameLocks noGrp="1"/>
          </p:cNvGraphicFramePr>
          <p:nvPr>
            <p:extLst>
              <p:ext uri="{D42A27DB-BD31-4B8C-83A1-F6EECF244321}">
                <p14:modId xmlns:p14="http://schemas.microsoft.com/office/powerpoint/2010/main" val="3122139481"/>
              </p:ext>
            </p:extLst>
          </p:nvPr>
        </p:nvGraphicFramePr>
        <p:xfrm>
          <a:off x="3073400" y="1905000"/>
          <a:ext cx="7344408" cy="6352540"/>
        </p:xfrm>
        <a:graphic>
          <a:graphicData uri="http://schemas.openxmlformats.org/drawingml/2006/table">
            <a:tbl>
              <a:tblPr firstRow="1" bandRow="1">
                <a:tableStyleId>{2D5ABB26-0587-4C30-8999-92F81FD0307C}</a:tableStyleId>
              </a:tblPr>
              <a:tblGrid>
                <a:gridCol w="3672204">
                  <a:extLst>
                    <a:ext uri="{9D8B030D-6E8A-4147-A177-3AD203B41FA5}">
                      <a16:colId xmlns:a16="http://schemas.microsoft.com/office/drawing/2014/main" val="20001"/>
                    </a:ext>
                  </a:extLst>
                </a:gridCol>
                <a:gridCol w="3672204">
                  <a:extLst>
                    <a:ext uri="{9D8B030D-6E8A-4147-A177-3AD203B41FA5}">
                      <a16:colId xmlns:a16="http://schemas.microsoft.com/office/drawing/2014/main" val="20002"/>
                    </a:ext>
                  </a:extLst>
                </a:gridCol>
              </a:tblGrid>
              <a:tr h="1871980">
                <a:tc>
                  <a:txBody>
                    <a:bodyPr/>
                    <a:lstStyle/>
                    <a:p>
                      <a:pPr marL="232410" algn="ctr">
                        <a:lnSpc>
                          <a:spcPct val="100000"/>
                        </a:lnSpc>
                        <a:spcBef>
                          <a:spcPts val="135"/>
                        </a:spcBef>
                      </a:pPr>
                      <a:r>
                        <a:rPr sz="3600" b="1" dirty="0">
                          <a:solidFill>
                            <a:srgbClr val="1F1F1F"/>
                          </a:solidFill>
                          <a:latin typeface="Calibri"/>
                          <a:cs typeface="Calibri"/>
                        </a:rPr>
                        <a:t>Our</a:t>
                      </a:r>
                      <a:r>
                        <a:rPr sz="3600" b="1" spc="-120" dirty="0">
                          <a:solidFill>
                            <a:srgbClr val="1F1F1F"/>
                          </a:solidFill>
                          <a:latin typeface="Calibri"/>
                          <a:cs typeface="Calibri"/>
                        </a:rPr>
                        <a:t> </a:t>
                      </a:r>
                      <a:r>
                        <a:rPr sz="3600" b="1" dirty="0">
                          <a:solidFill>
                            <a:srgbClr val="1F1F1F"/>
                          </a:solidFill>
                          <a:latin typeface="Calibri"/>
                          <a:cs typeface="Calibri"/>
                        </a:rPr>
                        <a:t>children</a:t>
                      </a:r>
                      <a:r>
                        <a:rPr sz="3600" b="1" spc="-100" dirty="0">
                          <a:solidFill>
                            <a:srgbClr val="1F1F1F"/>
                          </a:solidFill>
                          <a:latin typeface="Calibri"/>
                          <a:cs typeface="Calibri"/>
                        </a:rPr>
                        <a:t> </a:t>
                      </a:r>
                      <a:r>
                        <a:rPr sz="3600" b="1" spc="-20" dirty="0">
                          <a:solidFill>
                            <a:srgbClr val="1F1F1F"/>
                          </a:solidFill>
                          <a:latin typeface="Calibri"/>
                          <a:cs typeface="Calibri"/>
                        </a:rPr>
                        <a:t>are:</a:t>
                      </a:r>
                      <a:endParaRPr sz="3600" dirty="0">
                        <a:latin typeface="Calibri"/>
                        <a:cs typeface="Calibri"/>
                      </a:endParaRPr>
                    </a:p>
                  </a:txBody>
                  <a:tcPr marL="0" marR="0" marT="17145" marB="0">
                    <a:lnL w="12700">
                      <a:solidFill>
                        <a:srgbClr val="FFFFFF"/>
                      </a:solidFill>
                      <a:prstDash val="solid"/>
                    </a:lnL>
                    <a:lnR w="12700">
                      <a:solidFill>
                        <a:srgbClr val="FFFFFF"/>
                      </a:solidFill>
                      <a:prstDash val="solid"/>
                    </a:lnR>
                    <a:lnT w="12700">
                      <a:solidFill>
                        <a:srgbClr val="FFFFFF"/>
                      </a:solidFill>
                      <a:prstDash val="solid"/>
                    </a:lnT>
                    <a:lnB w="38100" cap="flat" cmpd="sng" algn="ctr">
                      <a:solidFill>
                        <a:srgbClr val="FFFFFF"/>
                      </a:solidFill>
                      <a:prstDash val="solid"/>
                      <a:round/>
                      <a:headEnd type="none" w="med" len="med"/>
                      <a:tailEnd type="none" w="med" len="med"/>
                    </a:lnB>
                  </a:tcPr>
                </a:tc>
                <a:tc>
                  <a:txBody>
                    <a:bodyPr/>
                    <a:lstStyle/>
                    <a:p>
                      <a:pPr marL="777875">
                        <a:lnSpc>
                          <a:spcPct val="100000"/>
                        </a:lnSpc>
                        <a:spcBef>
                          <a:spcPts val="135"/>
                        </a:spcBef>
                      </a:pPr>
                      <a:r>
                        <a:rPr sz="3600" b="1" dirty="0">
                          <a:solidFill>
                            <a:srgbClr val="1F1F1F"/>
                          </a:solidFill>
                          <a:latin typeface="Calibri"/>
                          <a:cs typeface="Calibri"/>
                        </a:rPr>
                        <a:t>Our</a:t>
                      </a:r>
                      <a:r>
                        <a:rPr sz="3600" b="1" spc="-75" dirty="0">
                          <a:solidFill>
                            <a:srgbClr val="1F1F1F"/>
                          </a:solidFill>
                          <a:latin typeface="Calibri"/>
                          <a:cs typeface="Calibri"/>
                        </a:rPr>
                        <a:t> </a:t>
                      </a:r>
                      <a:r>
                        <a:rPr sz="3600" b="1" spc="-10" dirty="0">
                          <a:solidFill>
                            <a:srgbClr val="1F1F1F"/>
                          </a:solidFill>
                          <a:latin typeface="Calibri"/>
                          <a:cs typeface="Calibri"/>
                        </a:rPr>
                        <a:t>adults:</a:t>
                      </a:r>
                      <a:endParaRPr sz="3600">
                        <a:latin typeface="Calibri"/>
                        <a:cs typeface="Calibri"/>
                      </a:endParaRPr>
                    </a:p>
                  </a:txBody>
                  <a:tcPr marL="0" marR="0" marT="1714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tcPr>
                </a:tc>
                <a:extLst>
                  <a:ext uri="{0D108BD9-81ED-4DB2-BD59-A6C34878D82A}">
                    <a16:rowId xmlns:a16="http://schemas.microsoft.com/office/drawing/2014/main" val="10000"/>
                  </a:ext>
                </a:extLst>
              </a:tr>
              <a:tr h="4480560">
                <a:tc>
                  <a:txBody>
                    <a:bodyPr/>
                    <a:lstStyle/>
                    <a:p>
                      <a:pPr marL="725805" marR="720725" indent="3175" algn="ctr">
                        <a:lnSpc>
                          <a:spcPct val="100000"/>
                        </a:lnSpc>
                        <a:spcBef>
                          <a:spcPts val="135"/>
                        </a:spcBef>
                      </a:pPr>
                      <a:r>
                        <a:rPr sz="3600" spc="-10" dirty="0">
                          <a:solidFill>
                            <a:srgbClr val="1F1F1F"/>
                          </a:solidFill>
                          <a:latin typeface="Calibri"/>
                          <a:cs typeface="Calibri"/>
                        </a:rPr>
                        <a:t>Resilient Creative Curious Imaginative Determined</a:t>
                      </a:r>
                      <a:endParaRPr sz="3600" dirty="0">
                        <a:latin typeface="Calibri"/>
                        <a:cs typeface="Calibri"/>
                      </a:endParaRPr>
                    </a:p>
                  </a:txBody>
                  <a:tcPr marL="0" marR="0" marT="17145" marB="0">
                    <a:lnL w="12700">
                      <a:solidFill>
                        <a:srgbClr val="FFFFFF"/>
                      </a:solidFill>
                      <a:prstDash val="solid"/>
                    </a:lnL>
                    <a:lnR w="12700">
                      <a:solidFill>
                        <a:srgbClr val="FFFFFF"/>
                      </a:solidFill>
                      <a:prstDash val="solid"/>
                    </a:lnR>
                    <a:lnT w="38100" cap="flat" cmpd="sng" algn="ctr">
                      <a:solidFill>
                        <a:srgbClr val="FFFFFF"/>
                      </a:solidFill>
                      <a:prstDash val="solid"/>
                      <a:round/>
                      <a:headEnd type="none" w="med" len="med"/>
                      <a:tailEnd type="none" w="med" len="med"/>
                    </a:lnT>
                    <a:lnB w="12700">
                      <a:solidFill>
                        <a:srgbClr val="FFFFFF"/>
                      </a:solidFill>
                      <a:prstDash val="solid"/>
                    </a:lnB>
                  </a:tcPr>
                </a:tc>
                <a:tc>
                  <a:txBody>
                    <a:bodyPr/>
                    <a:lstStyle/>
                    <a:p>
                      <a:pPr marL="864869" marR="852805" indent="-4445" algn="ctr">
                        <a:lnSpc>
                          <a:spcPct val="100000"/>
                        </a:lnSpc>
                        <a:spcBef>
                          <a:spcPts val="135"/>
                        </a:spcBef>
                      </a:pPr>
                      <a:r>
                        <a:rPr sz="3600" spc="-10" dirty="0">
                          <a:solidFill>
                            <a:srgbClr val="1F1F1F"/>
                          </a:solidFill>
                          <a:latin typeface="Calibri"/>
                          <a:cs typeface="Calibri"/>
                        </a:rPr>
                        <a:t>Support Praise </a:t>
                      </a:r>
                      <a:r>
                        <a:rPr sz="3600" spc="-25" dirty="0">
                          <a:solidFill>
                            <a:srgbClr val="1F1F1F"/>
                          </a:solidFill>
                          <a:latin typeface="Calibri"/>
                          <a:cs typeface="Calibri"/>
                        </a:rPr>
                        <a:t>Encourage </a:t>
                      </a:r>
                      <a:r>
                        <a:rPr sz="3600" spc="-10" dirty="0">
                          <a:solidFill>
                            <a:srgbClr val="1F1F1F"/>
                          </a:solidFill>
                          <a:latin typeface="Calibri"/>
                          <a:cs typeface="Calibri"/>
                        </a:rPr>
                        <a:t>Motivate Model Inspire Suggest</a:t>
                      </a:r>
                      <a:endParaRPr sz="3600" dirty="0">
                        <a:latin typeface="Calibri"/>
                        <a:cs typeface="Calibri"/>
                      </a:endParaRPr>
                    </a:p>
                  </a:txBody>
                  <a:tcPr marL="0" marR="0" marT="1714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79014" y="394843"/>
            <a:ext cx="7447915" cy="1122680"/>
          </a:xfrm>
          <a:prstGeom prst="rect">
            <a:avLst/>
          </a:prstGeom>
        </p:spPr>
        <p:txBody>
          <a:bodyPr vert="horz" wrap="square" lIns="0" tIns="12700" rIns="0" bIns="0" rtlCol="0">
            <a:spAutoFit/>
          </a:bodyPr>
          <a:lstStyle/>
          <a:p>
            <a:pPr marL="12700">
              <a:lnSpc>
                <a:spcPct val="100000"/>
              </a:lnSpc>
              <a:spcBef>
                <a:spcPts val="100"/>
              </a:spcBef>
            </a:pPr>
            <a:r>
              <a:rPr dirty="0"/>
              <a:t>Areas</a:t>
            </a:r>
            <a:r>
              <a:rPr spc="-15" dirty="0"/>
              <a:t> </a:t>
            </a:r>
            <a:r>
              <a:rPr dirty="0"/>
              <a:t>of</a:t>
            </a:r>
            <a:r>
              <a:rPr spc="-10" dirty="0"/>
              <a:t> Learning</a:t>
            </a:r>
          </a:p>
        </p:txBody>
      </p:sp>
      <p:sp>
        <p:nvSpPr>
          <p:cNvPr id="3" name="object 3"/>
          <p:cNvSpPr txBox="1"/>
          <p:nvPr/>
        </p:nvSpPr>
        <p:spPr>
          <a:xfrm>
            <a:off x="316788" y="1511934"/>
            <a:ext cx="9704705" cy="5513070"/>
          </a:xfrm>
          <a:prstGeom prst="rect">
            <a:avLst/>
          </a:prstGeom>
        </p:spPr>
        <p:txBody>
          <a:bodyPr vert="horz" wrap="square" lIns="0" tIns="12700" rIns="0" bIns="0" rtlCol="0">
            <a:spAutoFit/>
          </a:bodyPr>
          <a:lstStyle/>
          <a:p>
            <a:pPr marL="12700">
              <a:lnSpc>
                <a:spcPct val="100000"/>
              </a:lnSpc>
              <a:spcBef>
                <a:spcPts val="100"/>
              </a:spcBef>
            </a:pPr>
            <a:r>
              <a:rPr sz="3600" u="sng" dirty="0">
                <a:solidFill>
                  <a:srgbClr val="004F75"/>
                </a:solidFill>
                <a:uFill>
                  <a:solidFill>
                    <a:srgbClr val="004F75"/>
                  </a:solidFill>
                </a:uFill>
                <a:latin typeface="Georgia"/>
                <a:cs typeface="Georgia"/>
              </a:rPr>
              <a:t>The</a:t>
            </a:r>
            <a:r>
              <a:rPr sz="3600" u="sng" spc="-85" dirty="0">
                <a:solidFill>
                  <a:srgbClr val="004F75"/>
                </a:solidFill>
                <a:uFill>
                  <a:solidFill>
                    <a:srgbClr val="004F75"/>
                  </a:solidFill>
                </a:uFill>
                <a:latin typeface="Georgia"/>
                <a:cs typeface="Georgia"/>
              </a:rPr>
              <a:t> </a:t>
            </a:r>
            <a:r>
              <a:rPr sz="3600" u="sng" dirty="0">
                <a:solidFill>
                  <a:srgbClr val="004F75"/>
                </a:solidFill>
                <a:uFill>
                  <a:solidFill>
                    <a:srgbClr val="004F75"/>
                  </a:solidFill>
                </a:uFill>
                <a:latin typeface="Georgia"/>
                <a:cs typeface="Georgia"/>
              </a:rPr>
              <a:t>Prime</a:t>
            </a:r>
            <a:r>
              <a:rPr sz="3600" u="sng" spc="-80" dirty="0">
                <a:solidFill>
                  <a:srgbClr val="004F75"/>
                </a:solidFill>
                <a:uFill>
                  <a:solidFill>
                    <a:srgbClr val="004F75"/>
                  </a:solidFill>
                </a:uFill>
                <a:latin typeface="Georgia"/>
                <a:cs typeface="Georgia"/>
              </a:rPr>
              <a:t> </a:t>
            </a:r>
            <a:r>
              <a:rPr sz="3600" u="sng" spc="-20" dirty="0">
                <a:solidFill>
                  <a:srgbClr val="004F75"/>
                </a:solidFill>
                <a:uFill>
                  <a:solidFill>
                    <a:srgbClr val="004F75"/>
                  </a:solidFill>
                </a:uFill>
                <a:latin typeface="Georgia"/>
                <a:cs typeface="Georgia"/>
              </a:rPr>
              <a:t>Areas</a:t>
            </a:r>
            <a:endParaRPr sz="3600">
              <a:latin typeface="Georgia"/>
              <a:cs typeface="Georgia"/>
            </a:endParaRPr>
          </a:p>
          <a:p>
            <a:pPr marL="584200" indent="-571500">
              <a:lnSpc>
                <a:spcPct val="100000"/>
              </a:lnSpc>
              <a:buFont typeface="Arial"/>
              <a:buChar char="•"/>
              <a:tabLst>
                <a:tab pos="584200" algn="l"/>
              </a:tabLst>
            </a:pPr>
            <a:r>
              <a:rPr sz="3600" dirty="0">
                <a:solidFill>
                  <a:srgbClr val="004F75"/>
                </a:solidFill>
                <a:latin typeface="Georgia"/>
                <a:cs typeface="Georgia"/>
              </a:rPr>
              <a:t>Communication</a:t>
            </a:r>
            <a:r>
              <a:rPr sz="3600" spc="-75" dirty="0">
                <a:solidFill>
                  <a:srgbClr val="004F75"/>
                </a:solidFill>
                <a:latin typeface="Georgia"/>
                <a:cs typeface="Georgia"/>
              </a:rPr>
              <a:t> </a:t>
            </a:r>
            <a:r>
              <a:rPr sz="3600" dirty="0">
                <a:solidFill>
                  <a:srgbClr val="004F75"/>
                </a:solidFill>
                <a:latin typeface="Georgia"/>
                <a:cs typeface="Georgia"/>
              </a:rPr>
              <a:t>and</a:t>
            </a:r>
            <a:r>
              <a:rPr sz="3600" spc="-45" dirty="0">
                <a:solidFill>
                  <a:srgbClr val="004F75"/>
                </a:solidFill>
                <a:latin typeface="Georgia"/>
                <a:cs typeface="Georgia"/>
              </a:rPr>
              <a:t> </a:t>
            </a:r>
            <a:r>
              <a:rPr sz="3600" spc="-10" dirty="0">
                <a:solidFill>
                  <a:srgbClr val="004F75"/>
                </a:solidFill>
                <a:latin typeface="Georgia"/>
                <a:cs typeface="Georgia"/>
              </a:rPr>
              <a:t>Language</a:t>
            </a:r>
            <a:endParaRPr sz="3600">
              <a:latin typeface="Georgia"/>
              <a:cs typeface="Georgia"/>
            </a:endParaRPr>
          </a:p>
          <a:p>
            <a:pPr marL="584200" indent="-571500">
              <a:lnSpc>
                <a:spcPct val="100000"/>
              </a:lnSpc>
              <a:buFont typeface="Arial"/>
              <a:buChar char="•"/>
              <a:tabLst>
                <a:tab pos="584200" algn="l"/>
              </a:tabLst>
            </a:pPr>
            <a:r>
              <a:rPr sz="3600" dirty="0">
                <a:solidFill>
                  <a:srgbClr val="004F75"/>
                </a:solidFill>
                <a:latin typeface="Georgia"/>
                <a:cs typeface="Georgia"/>
              </a:rPr>
              <a:t>Physical</a:t>
            </a:r>
            <a:r>
              <a:rPr sz="3600" spc="-60" dirty="0">
                <a:solidFill>
                  <a:srgbClr val="004F75"/>
                </a:solidFill>
                <a:latin typeface="Georgia"/>
                <a:cs typeface="Georgia"/>
              </a:rPr>
              <a:t> </a:t>
            </a:r>
            <a:r>
              <a:rPr sz="3600" spc="-10" dirty="0">
                <a:solidFill>
                  <a:srgbClr val="004F75"/>
                </a:solidFill>
                <a:latin typeface="Georgia"/>
                <a:cs typeface="Georgia"/>
              </a:rPr>
              <a:t>Development</a:t>
            </a:r>
            <a:endParaRPr sz="3600">
              <a:latin typeface="Georgia"/>
              <a:cs typeface="Georgia"/>
            </a:endParaRPr>
          </a:p>
          <a:p>
            <a:pPr marL="584200" indent="-571500">
              <a:lnSpc>
                <a:spcPct val="100000"/>
              </a:lnSpc>
              <a:buFont typeface="Arial"/>
              <a:buChar char="•"/>
              <a:tabLst>
                <a:tab pos="584200" algn="l"/>
              </a:tabLst>
            </a:pPr>
            <a:r>
              <a:rPr sz="3600" dirty="0">
                <a:solidFill>
                  <a:srgbClr val="004F75"/>
                </a:solidFill>
                <a:latin typeface="Georgia"/>
                <a:cs typeface="Georgia"/>
              </a:rPr>
              <a:t>Personal,</a:t>
            </a:r>
            <a:r>
              <a:rPr sz="3600" spc="-45" dirty="0">
                <a:solidFill>
                  <a:srgbClr val="004F75"/>
                </a:solidFill>
                <a:latin typeface="Georgia"/>
                <a:cs typeface="Georgia"/>
              </a:rPr>
              <a:t> </a:t>
            </a:r>
            <a:r>
              <a:rPr sz="3600" dirty="0">
                <a:solidFill>
                  <a:srgbClr val="004F75"/>
                </a:solidFill>
                <a:latin typeface="Georgia"/>
                <a:cs typeface="Georgia"/>
              </a:rPr>
              <a:t>Social</a:t>
            </a:r>
            <a:r>
              <a:rPr sz="3600" spc="-30" dirty="0">
                <a:solidFill>
                  <a:srgbClr val="004F75"/>
                </a:solidFill>
                <a:latin typeface="Georgia"/>
                <a:cs typeface="Georgia"/>
              </a:rPr>
              <a:t> </a:t>
            </a:r>
            <a:r>
              <a:rPr sz="3600" dirty="0">
                <a:solidFill>
                  <a:srgbClr val="004F75"/>
                </a:solidFill>
                <a:latin typeface="Georgia"/>
                <a:cs typeface="Georgia"/>
              </a:rPr>
              <a:t>and</a:t>
            </a:r>
            <a:r>
              <a:rPr sz="3600" spc="-25" dirty="0">
                <a:solidFill>
                  <a:srgbClr val="004F75"/>
                </a:solidFill>
                <a:latin typeface="Georgia"/>
                <a:cs typeface="Georgia"/>
              </a:rPr>
              <a:t> </a:t>
            </a:r>
            <a:r>
              <a:rPr sz="3600" dirty="0">
                <a:solidFill>
                  <a:srgbClr val="004F75"/>
                </a:solidFill>
                <a:latin typeface="Georgia"/>
                <a:cs typeface="Georgia"/>
              </a:rPr>
              <a:t>Emotional</a:t>
            </a:r>
            <a:r>
              <a:rPr sz="3600" spc="-55" dirty="0">
                <a:solidFill>
                  <a:srgbClr val="004F75"/>
                </a:solidFill>
                <a:latin typeface="Georgia"/>
                <a:cs typeface="Georgia"/>
              </a:rPr>
              <a:t> </a:t>
            </a:r>
            <a:r>
              <a:rPr sz="3600" spc="-10" dirty="0">
                <a:solidFill>
                  <a:srgbClr val="004F75"/>
                </a:solidFill>
                <a:latin typeface="Georgia"/>
                <a:cs typeface="Georgia"/>
              </a:rPr>
              <a:t>Development</a:t>
            </a:r>
            <a:endParaRPr sz="3600">
              <a:latin typeface="Georgia"/>
              <a:cs typeface="Georgia"/>
            </a:endParaRPr>
          </a:p>
          <a:p>
            <a:pPr>
              <a:lnSpc>
                <a:spcPct val="100000"/>
              </a:lnSpc>
              <a:spcBef>
                <a:spcPts val="229"/>
              </a:spcBef>
              <a:buClr>
                <a:srgbClr val="004F75"/>
              </a:buClr>
              <a:buFont typeface="Arial"/>
              <a:buChar char="•"/>
            </a:pPr>
            <a:endParaRPr sz="3600">
              <a:latin typeface="Georgia"/>
              <a:cs typeface="Georgia"/>
            </a:endParaRPr>
          </a:p>
          <a:p>
            <a:pPr marL="12700">
              <a:lnSpc>
                <a:spcPct val="100000"/>
              </a:lnSpc>
            </a:pPr>
            <a:r>
              <a:rPr sz="3600" u="sng" dirty="0">
                <a:solidFill>
                  <a:srgbClr val="004F75"/>
                </a:solidFill>
                <a:uFill>
                  <a:solidFill>
                    <a:srgbClr val="004F75"/>
                  </a:solidFill>
                </a:uFill>
                <a:latin typeface="Georgia"/>
                <a:cs typeface="Georgia"/>
              </a:rPr>
              <a:t>The</a:t>
            </a:r>
            <a:r>
              <a:rPr sz="3600" u="sng" spc="-85" dirty="0">
                <a:solidFill>
                  <a:srgbClr val="004F75"/>
                </a:solidFill>
                <a:uFill>
                  <a:solidFill>
                    <a:srgbClr val="004F75"/>
                  </a:solidFill>
                </a:uFill>
                <a:latin typeface="Georgia"/>
                <a:cs typeface="Georgia"/>
              </a:rPr>
              <a:t> </a:t>
            </a:r>
            <a:r>
              <a:rPr sz="3600" u="sng" dirty="0">
                <a:solidFill>
                  <a:srgbClr val="004F75"/>
                </a:solidFill>
                <a:uFill>
                  <a:solidFill>
                    <a:srgbClr val="004F75"/>
                  </a:solidFill>
                </a:uFill>
                <a:latin typeface="Georgia"/>
                <a:cs typeface="Georgia"/>
              </a:rPr>
              <a:t>Specific</a:t>
            </a:r>
            <a:r>
              <a:rPr sz="3600" u="sng" spc="-80" dirty="0">
                <a:solidFill>
                  <a:srgbClr val="004F75"/>
                </a:solidFill>
                <a:uFill>
                  <a:solidFill>
                    <a:srgbClr val="004F75"/>
                  </a:solidFill>
                </a:uFill>
                <a:latin typeface="Georgia"/>
                <a:cs typeface="Georgia"/>
              </a:rPr>
              <a:t> </a:t>
            </a:r>
            <a:r>
              <a:rPr sz="3600" u="sng" spc="-10" dirty="0">
                <a:solidFill>
                  <a:srgbClr val="004F75"/>
                </a:solidFill>
                <a:uFill>
                  <a:solidFill>
                    <a:srgbClr val="004F75"/>
                  </a:solidFill>
                </a:uFill>
                <a:latin typeface="Georgia"/>
                <a:cs typeface="Georgia"/>
              </a:rPr>
              <a:t>Areas</a:t>
            </a:r>
            <a:endParaRPr sz="3600">
              <a:latin typeface="Georgia"/>
              <a:cs typeface="Georgia"/>
            </a:endParaRPr>
          </a:p>
          <a:p>
            <a:pPr marL="584200" indent="-571500">
              <a:lnSpc>
                <a:spcPct val="100000"/>
              </a:lnSpc>
              <a:spcBef>
                <a:spcPts val="5"/>
              </a:spcBef>
              <a:buFont typeface="Arial"/>
              <a:buChar char="•"/>
              <a:tabLst>
                <a:tab pos="584200" algn="l"/>
              </a:tabLst>
            </a:pPr>
            <a:r>
              <a:rPr sz="3600" spc="-10" dirty="0">
                <a:solidFill>
                  <a:srgbClr val="004F75"/>
                </a:solidFill>
                <a:latin typeface="Georgia"/>
                <a:cs typeface="Georgia"/>
              </a:rPr>
              <a:t>Literacy</a:t>
            </a:r>
            <a:endParaRPr sz="3600">
              <a:latin typeface="Georgia"/>
              <a:cs typeface="Georgia"/>
            </a:endParaRPr>
          </a:p>
          <a:p>
            <a:pPr marL="584200" indent="-571500">
              <a:lnSpc>
                <a:spcPct val="100000"/>
              </a:lnSpc>
              <a:buFont typeface="Arial"/>
              <a:buChar char="•"/>
              <a:tabLst>
                <a:tab pos="584200" algn="l"/>
              </a:tabLst>
            </a:pPr>
            <a:r>
              <a:rPr sz="3600" spc="-10" dirty="0">
                <a:solidFill>
                  <a:srgbClr val="004F75"/>
                </a:solidFill>
                <a:latin typeface="Georgia"/>
                <a:cs typeface="Georgia"/>
              </a:rPr>
              <a:t>Mathematics</a:t>
            </a:r>
            <a:endParaRPr sz="3600">
              <a:latin typeface="Georgia"/>
              <a:cs typeface="Georgia"/>
            </a:endParaRPr>
          </a:p>
          <a:p>
            <a:pPr marL="584200" indent="-571500">
              <a:lnSpc>
                <a:spcPct val="100000"/>
              </a:lnSpc>
              <a:buFont typeface="Arial"/>
              <a:buChar char="•"/>
              <a:tabLst>
                <a:tab pos="584200" algn="l"/>
              </a:tabLst>
            </a:pPr>
            <a:r>
              <a:rPr sz="3600" dirty="0">
                <a:solidFill>
                  <a:srgbClr val="004F75"/>
                </a:solidFill>
                <a:latin typeface="Georgia"/>
                <a:cs typeface="Georgia"/>
              </a:rPr>
              <a:t>Understanding</a:t>
            </a:r>
            <a:r>
              <a:rPr sz="3600" spc="-75" dirty="0">
                <a:solidFill>
                  <a:srgbClr val="004F75"/>
                </a:solidFill>
                <a:latin typeface="Georgia"/>
                <a:cs typeface="Georgia"/>
              </a:rPr>
              <a:t> </a:t>
            </a:r>
            <a:r>
              <a:rPr sz="3600" dirty="0">
                <a:solidFill>
                  <a:srgbClr val="004F75"/>
                </a:solidFill>
                <a:latin typeface="Georgia"/>
                <a:cs typeface="Georgia"/>
              </a:rPr>
              <a:t>the</a:t>
            </a:r>
            <a:r>
              <a:rPr sz="3600" spc="-60" dirty="0">
                <a:solidFill>
                  <a:srgbClr val="004F75"/>
                </a:solidFill>
                <a:latin typeface="Georgia"/>
                <a:cs typeface="Georgia"/>
              </a:rPr>
              <a:t> </a:t>
            </a:r>
            <a:r>
              <a:rPr sz="3600" spc="-10" dirty="0">
                <a:solidFill>
                  <a:srgbClr val="004F75"/>
                </a:solidFill>
                <a:latin typeface="Georgia"/>
                <a:cs typeface="Georgia"/>
              </a:rPr>
              <a:t>World</a:t>
            </a:r>
            <a:endParaRPr sz="3600">
              <a:latin typeface="Georgia"/>
              <a:cs typeface="Georgia"/>
            </a:endParaRPr>
          </a:p>
          <a:p>
            <a:pPr marL="584200" indent="-571500">
              <a:lnSpc>
                <a:spcPct val="100000"/>
              </a:lnSpc>
              <a:buFont typeface="Arial"/>
              <a:buChar char="•"/>
              <a:tabLst>
                <a:tab pos="584200" algn="l"/>
              </a:tabLst>
            </a:pPr>
            <a:r>
              <a:rPr sz="3600" dirty="0">
                <a:solidFill>
                  <a:srgbClr val="004F75"/>
                </a:solidFill>
                <a:latin typeface="Georgia"/>
                <a:cs typeface="Georgia"/>
              </a:rPr>
              <a:t>Expressive</a:t>
            </a:r>
            <a:r>
              <a:rPr sz="3600" spc="-70" dirty="0">
                <a:solidFill>
                  <a:srgbClr val="004F75"/>
                </a:solidFill>
                <a:latin typeface="Georgia"/>
                <a:cs typeface="Georgia"/>
              </a:rPr>
              <a:t> </a:t>
            </a:r>
            <a:r>
              <a:rPr sz="3600" dirty="0">
                <a:solidFill>
                  <a:srgbClr val="004F75"/>
                </a:solidFill>
                <a:latin typeface="Georgia"/>
                <a:cs typeface="Georgia"/>
              </a:rPr>
              <a:t>Arts</a:t>
            </a:r>
            <a:r>
              <a:rPr sz="3600" spc="-55" dirty="0">
                <a:solidFill>
                  <a:srgbClr val="004F75"/>
                </a:solidFill>
                <a:latin typeface="Georgia"/>
                <a:cs typeface="Georgia"/>
              </a:rPr>
              <a:t> </a:t>
            </a:r>
            <a:r>
              <a:rPr sz="3600" dirty="0">
                <a:solidFill>
                  <a:srgbClr val="004F75"/>
                </a:solidFill>
                <a:latin typeface="Georgia"/>
                <a:cs typeface="Georgia"/>
              </a:rPr>
              <a:t>and</a:t>
            </a:r>
            <a:r>
              <a:rPr sz="3600" spc="-40" dirty="0">
                <a:solidFill>
                  <a:srgbClr val="004F75"/>
                </a:solidFill>
                <a:latin typeface="Georgia"/>
                <a:cs typeface="Georgia"/>
              </a:rPr>
              <a:t> </a:t>
            </a:r>
            <a:r>
              <a:rPr sz="3600" spc="-10" dirty="0">
                <a:solidFill>
                  <a:srgbClr val="004F75"/>
                </a:solidFill>
                <a:latin typeface="Georgia"/>
                <a:cs typeface="Georgia"/>
              </a:rPr>
              <a:t>Design</a:t>
            </a:r>
            <a:endParaRPr sz="3600">
              <a:latin typeface="Georgia"/>
              <a:cs typeface="Georgi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11505" rIns="0" bIns="0" rtlCol="0">
            <a:spAutoFit/>
          </a:bodyPr>
          <a:lstStyle/>
          <a:p>
            <a:pPr marL="12700">
              <a:lnSpc>
                <a:spcPct val="100000"/>
              </a:lnSpc>
              <a:spcBef>
                <a:spcPts val="100"/>
              </a:spcBef>
            </a:pPr>
            <a:r>
              <a:rPr sz="6000" dirty="0"/>
              <a:t>Capturing</a:t>
            </a:r>
            <a:r>
              <a:rPr sz="6000" spc="-120" dirty="0"/>
              <a:t> </a:t>
            </a:r>
            <a:r>
              <a:rPr sz="6000" dirty="0"/>
              <a:t>WOW</a:t>
            </a:r>
            <a:r>
              <a:rPr sz="6000" spc="-114" dirty="0"/>
              <a:t> </a:t>
            </a:r>
            <a:r>
              <a:rPr sz="6000" spc="-10" dirty="0"/>
              <a:t>moments</a:t>
            </a:r>
            <a:endParaRPr sz="6000"/>
          </a:p>
        </p:txBody>
      </p:sp>
      <p:pic>
        <p:nvPicPr>
          <p:cNvPr id="37" name="Picture 36">
            <a:extLst>
              <a:ext uri="{FF2B5EF4-FFF2-40B4-BE49-F238E27FC236}">
                <a16:creationId xmlns:a16="http://schemas.microsoft.com/office/drawing/2014/main" id="{A4C2DA72-96F5-3D4A-0655-EB202A5E6320}"/>
              </a:ext>
            </a:extLst>
          </p:cNvPr>
          <p:cNvPicPr>
            <a:picLocks noChangeAspect="1"/>
          </p:cNvPicPr>
          <p:nvPr/>
        </p:nvPicPr>
        <p:blipFill>
          <a:blip r:embed="rId2"/>
          <a:stretch>
            <a:fillRect/>
          </a:stretch>
        </p:blipFill>
        <p:spPr>
          <a:xfrm>
            <a:off x="1701799" y="1569556"/>
            <a:ext cx="10471167" cy="7345844"/>
          </a:xfrm>
          <a:prstGeom prst="rect">
            <a:avLst/>
          </a:prstGeom>
        </p:spPr>
      </p:pic>
      <p:sp>
        <p:nvSpPr>
          <p:cNvPr id="38" name="TextBox 37">
            <a:extLst>
              <a:ext uri="{FF2B5EF4-FFF2-40B4-BE49-F238E27FC236}">
                <a16:creationId xmlns:a16="http://schemas.microsoft.com/office/drawing/2014/main" id="{B8272199-F2C2-F2F7-27EF-45A54AD6724B}"/>
              </a:ext>
            </a:extLst>
          </p:cNvPr>
          <p:cNvSpPr txBox="1"/>
          <p:nvPr/>
        </p:nvSpPr>
        <p:spPr>
          <a:xfrm>
            <a:off x="2311400" y="2438400"/>
            <a:ext cx="1295400" cy="457200"/>
          </a:xfrm>
          <a:prstGeom prst="rect">
            <a:avLst/>
          </a:prstGeom>
          <a:solidFill>
            <a:schemeClr val="bg1"/>
          </a:solidFill>
        </p:spPr>
        <p:txBody>
          <a:bodyPr wrap="square" rtlCol="0">
            <a:spAutoFit/>
          </a:bodyPr>
          <a:lstStyle/>
          <a:p>
            <a:endParaRPr lang="en-GB" dirty="0"/>
          </a:p>
        </p:txBody>
      </p:sp>
      <p:sp>
        <p:nvSpPr>
          <p:cNvPr id="39" name="TextBox 38">
            <a:extLst>
              <a:ext uri="{FF2B5EF4-FFF2-40B4-BE49-F238E27FC236}">
                <a16:creationId xmlns:a16="http://schemas.microsoft.com/office/drawing/2014/main" id="{48978DBF-A218-765C-B01D-9F2886AF0650}"/>
              </a:ext>
            </a:extLst>
          </p:cNvPr>
          <p:cNvSpPr txBox="1"/>
          <p:nvPr/>
        </p:nvSpPr>
        <p:spPr>
          <a:xfrm>
            <a:off x="10083800" y="4114800"/>
            <a:ext cx="1143000" cy="609600"/>
          </a:xfrm>
          <a:prstGeom prst="rect">
            <a:avLst/>
          </a:prstGeom>
          <a:solidFill>
            <a:schemeClr val="bg1"/>
          </a:solidFill>
        </p:spPr>
        <p:txBody>
          <a:bodyPr wrap="square" rtlCol="0">
            <a:spAutoFit/>
          </a:bodyPr>
          <a:lstStyle/>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19430" rIns="0" bIns="0" rtlCol="0">
            <a:spAutoFit/>
          </a:bodyPr>
          <a:lstStyle/>
          <a:p>
            <a:pPr marL="2195830">
              <a:lnSpc>
                <a:spcPct val="100000"/>
              </a:lnSpc>
              <a:spcBef>
                <a:spcPts val="100"/>
              </a:spcBef>
            </a:pPr>
            <a:r>
              <a:rPr sz="6000" dirty="0"/>
              <a:t>Sharing </a:t>
            </a:r>
            <a:r>
              <a:rPr sz="6000" spc="-20" dirty="0"/>
              <a:t>News</a:t>
            </a:r>
            <a:endParaRPr sz="6000"/>
          </a:p>
        </p:txBody>
      </p:sp>
      <p:grpSp>
        <p:nvGrpSpPr>
          <p:cNvPr id="3" name="object 3"/>
          <p:cNvGrpSpPr/>
          <p:nvPr/>
        </p:nvGrpSpPr>
        <p:grpSpPr>
          <a:xfrm>
            <a:off x="3471671" y="1461516"/>
            <a:ext cx="6377940" cy="8072755"/>
            <a:chOff x="3471671" y="1461516"/>
            <a:chExt cx="6377940" cy="8072755"/>
          </a:xfrm>
        </p:grpSpPr>
        <p:sp>
          <p:nvSpPr>
            <p:cNvPr id="4" name="object 4"/>
            <p:cNvSpPr/>
            <p:nvPr/>
          </p:nvSpPr>
          <p:spPr>
            <a:xfrm>
              <a:off x="4773167" y="2212848"/>
              <a:ext cx="2882265" cy="431800"/>
            </a:xfrm>
            <a:custGeom>
              <a:avLst/>
              <a:gdLst/>
              <a:ahLst/>
              <a:cxnLst/>
              <a:rect l="l" t="t" r="r" b="b"/>
              <a:pathLst>
                <a:path w="2882265" h="431800">
                  <a:moveTo>
                    <a:pt x="2881884" y="0"/>
                  </a:moveTo>
                  <a:lnTo>
                    <a:pt x="0" y="0"/>
                  </a:lnTo>
                  <a:lnTo>
                    <a:pt x="0" y="431292"/>
                  </a:lnTo>
                  <a:lnTo>
                    <a:pt x="2881884" y="431292"/>
                  </a:lnTo>
                  <a:lnTo>
                    <a:pt x="2881884" y="0"/>
                  </a:lnTo>
                  <a:close/>
                </a:path>
              </a:pathLst>
            </a:custGeom>
            <a:solidFill>
              <a:srgbClr val="FFFFFF"/>
            </a:solidFill>
          </p:spPr>
          <p:txBody>
            <a:bodyPr wrap="square" lIns="0" tIns="0" rIns="0" bIns="0" rtlCol="0"/>
            <a:lstStyle/>
            <a:p>
              <a:endParaRPr/>
            </a:p>
          </p:txBody>
        </p:sp>
        <p:sp>
          <p:nvSpPr>
            <p:cNvPr id="5" name="object 5"/>
            <p:cNvSpPr/>
            <p:nvPr/>
          </p:nvSpPr>
          <p:spPr>
            <a:xfrm>
              <a:off x="4773167" y="2212848"/>
              <a:ext cx="2882265" cy="431800"/>
            </a:xfrm>
            <a:custGeom>
              <a:avLst/>
              <a:gdLst/>
              <a:ahLst/>
              <a:cxnLst/>
              <a:rect l="l" t="t" r="r" b="b"/>
              <a:pathLst>
                <a:path w="2882265" h="431800">
                  <a:moveTo>
                    <a:pt x="0" y="431292"/>
                  </a:moveTo>
                  <a:lnTo>
                    <a:pt x="2881884" y="431292"/>
                  </a:lnTo>
                  <a:lnTo>
                    <a:pt x="2881884" y="0"/>
                  </a:lnTo>
                  <a:lnTo>
                    <a:pt x="0" y="0"/>
                  </a:lnTo>
                  <a:lnTo>
                    <a:pt x="0" y="431292"/>
                  </a:lnTo>
                  <a:close/>
                </a:path>
              </a:pathLst>
            </a:custGeom>
            <a:ln w="12192">
              <a:solidFill>
                <a:srgbClr val="FFFFFF"/>
              </a:solidFill>
            </a:ln>
          </p:spPr>
          <p:txBody>
            <a:bodyPr wrap="square" lIns="0" tIns="0" rIns="0" bIns="0" rtlCol="0"/>
            <a:lstStyle/>
            <a:p>
              <a:endParaRPr/>
            </a:p>
          </p:txBody>
        </p:sp>
        <p:sp>
          <p:nvSpPr>
            <p:cNvPr id="6" name="object 6"/>
            <p:cNvSpPr/>
            <p:nvPr/>
          </p:nvSpPr>
          <p:spPr>
            <a:xfrm>
              <a:off x="4401311" y="4785360"/>
              <a:ext cx="2879090" cy="431800"/>
            </a:xfrm>
            <a:custGeom>
              <a:avLst/>
              <a:gdLst/>
              <a:ahLst/>
              <a:cxnLst/>
              <a:rect l="l" t="t" r="r" b="b"/>
              <a:pathLst>
                <a:path w="2879090" h="431800">
                  <a:moveTo>
                    <a:pt x="2878836" y="0"/>
                  </a:moveTo>
                  <a:lnTo>
                    <a:pt x="0" y="0"/>
                  </a:lnTo>
                  <a:lnTo>
                    <a:pt x="0" y="431291"/>
                  </a:lnTo>
                  <a:lnTo>
                    <a:pt x="2878836" y="431291"/>
                  </a:lnTo>
                  <a:lnTo>
                    <a:pt x="2878836" y="0"/>
                  </a:lnTo>
                  <a:close/>
                </a:path>
              </a:pathLst>
            </a:custGeom>
            <a:solidFill>
              <a:srgbClr val="FFFFFF"/>
            </a:solidFill>
          </p:spPr>
          <p:txBody>
            <a:bodyPr wrap="square" lIns="0" tIns="0" rIns="0" bIns="0" rtlCol="0"/>
            <a:lstStyle/>
            <a:p>
              <a:endParaRPr/>
            </a:p>
          </p:txBody>
        </p:sp>
        <p:sp>
          <p:nvSpPr>
            <p:cNvPr id="7" name="object 7"/>
            <p:cNvSpPr/>
            <p:nvPr/>
          </p:nvSpPr>
          <p:spPr>
            <a:xfrm>
              <a:off x="4401311" y="4785360"/>
              <a:ext cx="2879090" cy="431800"/>
            </a:xfrm>
            <a:custGeom>
              <a:avLst/>
              <a:gdLst/>
              <a:ahLst/>
              <a:cxnLst/>
              <a:rect l="l" t="t" r="r" b="b"/>
              <a:pathLst>
                <a:path w="2879090" h="431800">
                  <a:moveTo>
                    <a:pt x="0" y="431291"/>
                  </a:moveTo>
                  <a:lnTo>
                    <a:pt x="2878836" y="431291"/>
                  </a:lnTo>
                  <a:lnTo>
                    <a:pt x="2878836" y="0"/>
                  </a:lnTo>
                  <a:lnTo>
                    <a:pt x="0" y="0"/>
                  </a:lnTo>
                  <a:lnTo>
                    <a:pt x="0" y="431291"/>
                  </a:lnTo>
                  <a:close/>
                </a:path>
              </a:pathLst>
            </a:custGeom>
            <a:ln w="12191">
              <a:solidFill>
                <a:srgbClr val="FFFFFF"/>
              </a:solidFill>
            </a:ln>
          </p:spPr>
          <p:txBody>
            <a:bodyPr wrap="square" lIns="0" tIns="0" rIns="0" bIns="0" rtlCol="0"/>
            <a:lstStyle/>
            <a:p>
              <a:endParaRPr/>
            </a:p>
          </p:txBody>
        </p:sp>
        <p:sp>
          <p:nvSpPr>
            <p:cNvPr id="8" name="object 8"/>
            <p:cNvSpPr/>
            <p:nvPr/>
          </p:nvSpPr>
          <p:spPr>
            <a:xfrm>
              <a:off x="4341875" y="7587995"/>
              <a:ext cx="2880360" cy="433070"/>
            </a:xfrm>
            <a:custGeom>
              <a:avLst/>
              <a:gdLst/>
              <a:ahLst/>
              <a:cxnLst/>
              <a:rect l="l" t="t" r="r" b="b"/>
              <a:pathLst>
                <a:path w="2880359" h="433070">
                  <a:moveTo>
                    <a:pt x="2880360" y="0"/>
                  </a:moveTo>
                  <a:lnTo>
                    <a:pt x="0" y="0"/>
                  </a:lnTo>
                  <a:lnTo>
                    <a:pt x="0" y="432815"/>
                  </a:lnTo>
                  <a:lnTo>
                    <a:pt x="2880360" y="432815"/>
                  </a:lnTo>
                  <a:lnTo>
                    <a:pt x="2880360" y="0"/>
                  </a:lnTo>
                  <a:close/>
                </a:path>
              </a:pathLst>
            </a:custGeom>
            <a:solidFill>
              <a:srgbClr val="FFFFFF"/>
            </a:solidFill>
          </p:spPr>
          <p:txBody>
            <a:bodyPr wrap="square" lIns="0" tIns="0" rIns="0" bIns="0" rtlCol="0"/>
            <a:lstStyle/>
            <a:p>
              <a:endParaRPr/>
            </a:p>
          </p:txBody>
        </p:sp>
        <p:sp>
          <p:nvSpPr>
            <p:cNvPr id="9" name="object 9"/>
            <p:cNvSpPr/>
            <p:nvPr/>
          </p:nvSpPr>
          <p:spPr>
            <a:xfrm>
              <a:off x="4341875" y="7587995"/>
              <a:ext cx="2880360" cy="433070"/>
            </a:xfrm>
            <a:custGeom>
              <a:avLst/>
              <a:gdLst/>
              <a:ahLst/>
              <a:cxnLst/>
              <a:rect l="l" t="t" r="r" b="b"/>
              <a:pathLst>
                <a:path w="2880359" h="433070">
                  <a:moveTo>
                    <a:pt x="0" y="432815"/>
                  </a:moveTo>
                  <a:lnTo>
                    <a:pt x="2880360" y="432815"/>
                  </a:lnTo>
                  <a:lnTo>
                    <a:pt x="2880360" y="0"/>
                  </a:lnTo>
                  <a:lnTo>
                    <a:pt x="0" y="0"/>
                  </a:lnTo>
                  <a:lnTo>
                    <a:pt x="0" y="432815"/>
                  </a:lnTo>
                  <a:close/>
                </a:path>
              </a:pathLst>
            </a:custGeom>
            <a:ln w="12191">
              <a:solidFill>
                <a:srgbClr val="FFFFFF"/>
              </a:solidFill>
            </a:ln>
          </p:spPr>
          <p:txBody>
            <a:bodyPr wrap="square" lIns="0" tIns="0" rIns="0" bIns="0" rtlCol="0"/>
            <a:lstStyle/>
            <a:p>
              <a:endParaRPr/>
            </a:p>
          </p:txBody>
        </p:sp>
        <p:pic>
          <p:nvPicPr>
            <p:cNvPr id="10" name="object 10"/>
            <p:cNvPicPr/>
            <p:nvPr/>
          </p:nvPicPr>
          <p:blipFill>
            <a:blip r:embed="rId2" cstate="print"/>
            <a:stretch>
              <a:fillRect/>
            </a:stretch>
          </p:blipFill>
          <p:spPr>
            <a:xfrm>
              <a:off x="3518915" y="1461516"/>
              <a:ext cx="6330695" cy="8072628"/>
            </a:xfrm>
            <a:prstGeom prst="rect">
              <a:avLst/>
            </a:prstGeom>
          </p:spPr>
        </p:pic>
        <p:sp>
          <p:nvSpPr>
            <p:cNvPr id="11" name="object 11"/>
            <p:cNvSpPr/>
            <p:nvPr/>
          </p:nvSpPr>
          <p:spPr>
            <a:xfrm>
              <a:off x="3477767" y="8767572"/>
              <a:ext cx="434340" cy="234950"/>
            </a:xfrm>
            <a:custGeom>
              <a:avLst/>
              <a:gdLst/>
              <a:ahLst/>
              <a:cxnLst/>
              <a:rect l="l" t="t" r="r" b="b"/>
              <a:pathLst>
                <a:path w="434339" h="234950">
                  <a:moveTo>
                    <a:pt x="434339" y="0"/>
                  </a:moveTo>
                  <a:lnTo>
                    <a:pt x="0" y="0"/>
                  </a:lnTo>
                  <a:lnTo>
                    <a:pt x="0" y="234695"/>
                  </a:lnTo>
                  <a:lnTo>
                    <a:pt x="434339" y="234695"/>
                  </a:lnTo>
                  <a:lnTo>
                    <a:pt x="434339" y="0"/>
                  </a:lnTo>
                  <a:close/>
                </a:path>
              </a:pathLst>
            </a:custGeom>
            <a:solidFill>
              <a:srgbClr val="FFFFFF"/>
            </a:solidFill>
          </p:spPr>
          <p:txBody>
            <a:bodyPr wrap="square" lIns="0" tIns="0" rIns="0" bIns="0" rtlCol="0"/>
            <a:lstStyle/>
            <a:p>
              <a:endParaRPr/>
            </a:p>
          </p:txBody>
        </p:sp>
        <p:sp>
          <p:nvSpPr>
            <p:cNvPr id="12" name="object 12"/>
            <p:cNvSpPr/>
            <p:nvPr/>
          </p:nvSpPr>
          <p:spPr>
            <a:xfrm>
              <a:off x="3477767" y="8767572"/>
              <a:ext cx="434340" cy="234950"/>
            </a:xfrm>
            <a:custGeom>
              <a:avLst/>
              <a:gdLst/>
              <a:ahLst/>
              <a:cxnLst/>
              <a:rect l="l" t="t" r="r" b="b"/>
              <a:pathLst>
                <a:path w="434339" h="234950">
                  <a:moveTo>
                    <a:pt x="0" y="234695"/>
                  </a:moveTo>
                  <a:lnTo>
                    <a:pt x="434339" y="234695"/>
                  </a:lnTo>
                  <a:lnTo>
                    <a:pt x="434339" y="0"/>
                  </a:lnTo>
                  <a:lnTo>
                    <a:pt x="0" y="0"/>
                  </a:lnTo>
                  <a:lnTo>
                    <a:pt x="0" y="234695"/>
                  </a:lnTo>
                  <a:close/>
                </a:path>
              </a:pathLst>
            </a:custGeom>
            <a:ln w="12192">
              <a:solidFill>
                <a:srgbClr val="FFFFFF"/>
              </a:solidFill>
            </a:ln>
          </p:spPr>
          <p:txBody>
            <a:bodyPr wrap="square" lIns="0" tIns="0" rIns="0" bIns="0" rtlCol="0"/>
            <a:lstStyle/>
            <a:p>
              <a:endParaRPr/>
            </a:p>
          </p:txBody>
        </p:sp>
        <p:sp>
          <p:nvSpPr>
            <p:cNvPr id="13" name="object 13"/>
            <p:cNvSpPr/>
            <p:nvPr/>
          </p:nvSpPr>
          <p:spPr>
            <a:xfrm>
              <a:off x="4270247" y="2226564"/>
              <a:ext cx="1511935" cy="274320"/>
            </a:xfrm>
            <a:custGeom>
              <a:avLst/>
              <a:gdLst/>
              <a:ahLst/>
              <a:cxnLst/>
              <a:rect l="l" t="t" r="r" b="b"/>
              <a:pathLst>
                <a:path w="1511935" h="274319">
                  <a:moveTo>
                    <a:pt x="1511808" y="0"/>
                  </a:moveTo>
                  <a:lnTo>
                    <a:pt x="0" y="0"/>
                  </a:lnTo>
                  <a:lnTo>
                    <a:pt x="0" y="274320"/>
                  </a:lnTo>
                  <a:lnTo>
                    <a:pt x="1511808" y="274320"/>
                  </a:lnTo>
                  <a:lnTo>
                    <a:pt x="1511808" y="0"/>
                  </a:lnTo>
                  <a:close/>
                </a:path>
              </a:pathLst>
            </a:custGeom>
            <a:solidFill>
              <a:srgbClr val="FFFFFF"/>
            </a:solidFill>
          </p:spPr>
          <p:txBody>
            <a:bodyPr wrap="square" lIns="0" tIns="0" rIns="0" bIns="0" rtlCol="0"/>
            <a:lstStyle/>
            <a:p>
              <a:endParaRPr/>
            </a:p>
          </p:txBody>
        </p:sp>
        <p:sp>
          <p:nvSpPr>
            <p:cNvPr id="14" name="object 14"/>
            <p:cNvSpPr/>
            <p:nvPr/>
          </p:nvSpPr>
          <p:spPr>
            <a:xfrm>
              <a:off x="4270247" y="2226564"/>
              <a:ext cx="1511935" cy="274320"/>
            </a:xfrm>
            <a:custGeom>
              <a:avLst/>
              <a:gdLst/>
              <a:ahLst/>
              <a:cxnLst/>
              <a:rect l="l" t="t" r="r" b="b"/>
              <a:pathLst>
                <a:path w="1511935" h="274319">
                  <a:moveTo>
                    <a:pt x="0" y="274320"/>
                  </a:moveTo>
                  <a:lnTo>
                    <a:pt x="1511808" y="274320"/>
                  </a:lnTo>
                  <a:lnTo>
                    <a:pt x="1511808" y="0"/>
                  </a:lnTo>
                  <a:lnTo>
                    <a:pt x="0" y="0"/>
                  </a:lnTo>
                  <a:lnTo>
                    <a:pt x="0" y="274320"/>
                  </a:lnTo>
                  <a:close/>
                </a:path>
              </a:pathLst>
            </a:custGeom>
            <a:ln w="12192">
              <a:solidFill>
                <a:srgbClr val="FFFFFF"/>
              </a:solidFill>
            </a:ln>
          </p:spPr>
          <p:txBody>
            <a:bodyPr wrap="square" lIns="0" tIns="0" rIns="0" bIns="0" rtlCol="0"/>
            <a:lstStyle/>
            <a:p>
              <a:endParaRPr/>
            </a:p>
          </p:txBody>
        </p:sp>
      </p:grpSp>
      <p:sp>
        <p:nvSpPr>
          <p:cNvPr id="15" name="object 15"/>
          <p:cNvSpPr txBox="1"/>
          <p:nvPr/>
        </p:nvSpPr>
        <p:spPr>
          <a:xfrm>
            <a:off x="201269" y="3470909"/>
            <a:ext cx="3208655" cy="3683635"/>
          </a:xfrm>
          <a:prstGeom prst="rect">
            <a:avLst/>
          </a:prstGeom>
        </p:spPr>
        <p:txBody>
          <a:bodyPr vert="horz" wrap="square" lIns="0" tIns="12700" rIns="0" bIns="0" rtlCol="0">
            <a:spAutoFit/>
          </a:bodyPr>
          <a:lstStyle/>
          <a:p>
            <a:pPr marL="12700" marR="5080" indent="2540" algn="ctr">
              <a:lnSpc>
                <a:spcPct val="100000"/>
              </a:lnSpc>
              <a:spcBef>
                <a:spcPts val="100"/>
              </a:spcBef>
            </a:pPr>
            <a:r>
              <a:rPr sz="2400" dirty="0">
                <a:solidFill>
                  <a:srgbClr val="004F75"/>
                </a:solidFill>
                <a:latin typeface="Georgia"/>
                <a:cs typeface="Georgia"/>
              </a:rPr>
              <a:t>On</a:t>
            </a:r>
            <a:r>
              <a:rPr sz="2400" spc="-25" dirty="0">
                <a:solidFill>
                  <a:srgbClr val="004F75"/>
                </a:solidFill>
                <a:latin typeface="Georgia"/>
                <a:cs typeface="Georgia"/>
              </a:rPr>
              <a:t> </a:t>
            </a:r>
            <a:r>
              <a:rPr sz="2400" dirty="0">
                <a:solidFill>
                  <a:srgbClr val="004F75"/>
                </a:solidFill>
                <a:latin typeface="Georgia"/>
                <a:cs typeface="Georgia"/>
              </a:rPr>
              <a:t>a</a:t>
            </a:r>
            <a:r>
              <a:rPr sz="2400" spc="-20" dirty="0">
                <a:solidFill>
                  <a:srgbClr val="004F75"/>
                </a:solidFill>
                <a:latin typeface="Georgia"/>
                <a:cs typeface="Georgia"/>
              </a:rPr>
              <a:t> </a:t>
            </a:r>
            <a:r>
              <a:rPr sz="2400" dirty="0">
                <a:solidFill>
                  <a:srgbClr val="004F75"/>
                </a:solidFill>
                <a:latin typeface="Georgia"/>
                <a:cs typeface="Georgia"/>
              </a:rPr>
              <a:t>Monday</a:t>
            </a:r>
            <a:r>
              <a:rPr sz="2400" spc="-20" dirty="0">
                <a:solidFill>
                  <a:srgbClr val="004F75"/>
                </a:solidFill>
                <a:latin typeface="Georgia"/>
                <a:cs typeface="Georgia"/>
              </a:rPr>
              <a:t> </a:t>
            </a:r>
            <a:r>
              <a:rPr sz="2400" spc="-25" dirty="0">
                <a:solidFill>
                  <a:srgbClr val="004F75"/>
                </a:solidFill>
                <a:latin typeface="Georgia"/>
                <a:cs typeface="Georgia"/>
              </a:rPr>
              <a:t>at </a:t>
            </a:r>
            <a:r>
              <a:rPr sz="2400" dirty="0">
                <a:solidFill>
                  <a:srgbClr val="004F75"/>
                </a:solidFill>
                <a:latin typeface="Georgia"/>
                <a:cs typeface="Georgia"/>
              </a:rPr>
              <a:t>collective</a:t>
            </a:r>
            <a:r>
              <a:rPr sz="2400" spc="-100" dirty="0">
                <a:solidFill>
                  <a:srgbClr val="004F75"/>
                </a:solidFill>
                <a:latin typeface="Georgia"/>
                <a:cs typeface="Georgia"/>
              </a:rPr>
              <a:t> </a:t>
            </a:r>
            <a:r>
              <a:rPr sz="2400" dirty="0">
                <a:solidFill>
                  <a:srgbClr val="004F75"/>
                </a:solidFill>
                <a:latin typeface="Georgia"/>
                <a:cs typeface="Georgia"/>
              </a:rPr>
              <a:t>worship</a:t>
            </a:r>
            <a:r>
              <a:rPr sz="2400" spc="-80" dirty="0">
                <a:solidFill>
                  <a:srgbClr val="004F75"/>
                </a:solidFill>
                <a:latin typeface="Georgia"/>
                <a:cs typeface="Georgia"/>
              </a:rPr>
              <a:t> </a:t>
            </a:r>
            <a:r>
              <a:rPr sz="2400" spc="-10" dirty="0">
                <a:solidFill>
                  <a:srgbClr val="004F75"/>
                </a:solidFill>
                <a:latin typeface="Georgia"/>
                <a:cs typeface="Georgia"/>
              </a:rPr>
              <a:t>time, </a:t>
            </a:r>
            <a:r>
              <a:rPr sz="2400" dirty="0">
                <a:solidFill>
                  <a:srgbClr val="004F75"/>
                </a:solidFill>
                <a:latin typeface="Georgia"/>
                <a:cs typeface="Georgia"/>
              </a:rPr>
              <a:t>we</a:t>
            </a:r>
            <a:r>
              <a:rPr sz="2400" spc="-55" dirty="0">
                <a:solidFill>
                  <a:srgbClr val="004F75"/>
                </a:solidFill>
                <a:latin typeface="Georgia"/>
                <a:cs typeface="Georgia"/>
              </a:rPr>
              <a:t> </a:t>
            </a:r>
            <a:r>
              <a:rPr sz="2400" dirty="0">
                <a:solidFill>
                  <a:srgbClr val="004F75"/>
                </a:solidFill>
                <a:latin typeface="Georgia"/>
                <a:cs typeface="Georgia"/>
              </a:rPr>
              <a:t>share</a:t>
            </a:r>
            <a:r>
              <a:rPr sz="2400" spc="-45" dirty="0">
                <a:solidFill>
                  <a:srgbClr val="004F75"/>
                </a:solidFill>
                <a:latin typeface="Georgia"/>
                <a:cs typeface="Georgia"/>
              </a:rPr>
              <a:t> </a:t>
            </a:r>
            <a:r>
              <a:rPr sz="2400" dirty="0">
                <a:solidFill>
                  <a:srgbClr val="004F75"/>
                </a:solidFill>
                <a:latin typeface="Georgia"/>
                <a:cs typeface="Georgia"/>
              </a:rPr>
              <a:t>any</a:t>
            </a:r>
            <a:r>
              <a:rPr sz="2400" spc="-60" dirty="0">
                <a:solidFill>
                  <a:srgbClr val="004F75"/>
                </a:solidFill>
                <a:latin typeface="Georgia"/>
                <a:cs typeface="Georgia"/>
              </a:rPr>
              <a:t> </a:t>
            </a:r>
            <a:r>
              <a:rPr sz="2400" spc="-10" dirty="0">
                <a:solidFill>
                  <a:srgbClr val="004F75"/>
                </a:solidFill>
                <a:latin typeface="Georgia"/>
                <a:cs typeface="Georgia"/>
              </a:rPr>
              <a:t>Tapestry </a:t>
            </a:r>
            <a:r>
              <a:rPr sz="2400" dirty="0">
                <a:solidFill>
                  <a:srgbClr val="004F75"/>
                </a:solidFill>
                <a:latin typeface="Georgia"/>
                <a:cs typeface="Georgia"/>
              </a:rPr>
              <a:t>news.</a:t>
            </a:r>
            <a:r>
              <a:rPr sz="2400" spc="-20" dirty="0">
                <a:solidFill>
                  <a:srgbClr val="004F75"/>
                </a:solidFill>
                <a:latin typeface="Georgia"/>
                <a:cs typeface="Georgia"/>
              </a:rPr>
              <a:t> </a:t>
            </a:r>
            <a:r>
              <a:rPr sz="2400" dirty="0">
                <a:solidFill>
                  <a:srgbClr val="004F75"/>
                </a:solidFill>
                <a:latin typeface="Georgia"/>
                <a:cs typeface="Georgia"/>
              </a:rPr>
              <a:t>It</a:t>
            </a:r>
            <a:r>
              <a:rPr sz="2400" spc="-25" dirty="0">
                <a:solidFill>
                  <a:srgbClr val="004F75"/>
                </a:solidFill>
                <a:latin typeface="Georgia"/>
                <a:cs typeface="Georgia"/>
              </a:rPr>
              <a:t> </a:t>
            </a:r>
            <a:r>
              <a:rPr sz="2400" dirty="0">
                <a:solidFill>
                  <a:srgbClr val="004F75"/>
                </a:solidFill>
                <a:latin typeface="Georgia"/>
                <a:cs typeface="Georgia"/>
              </a:rPr>
              <a:t>is</a:t>
            </a:r>
            <a:r>
              <a:rPr sz="2400" spc="-25" dirty="0">
                <a:solidFill>
                  <a:srgbClr val="004F75"/>
                </a:solidFill>
                <a:latin typeface="Georgia"/>
                <a:cs typeface="Georgia"/>
              </a:rPr>
              <a:t> </a:t>
            </a:r>
            <a:r>
              <a:rPr sz="2400" dirty="0">
                <a:solidFill>
                  <a:srgbClr val="004F75"/>
                </a:solidFill>
                <a:latin typeface="Georgia"/>
                <a:cs typeface="Georgia"/>
              </a:rPr>
              <a:t>a</a:t>
            </a:r>
            <a:r>
              <a:rPr sz="2400" spc="-25" dirty="0">
                <a:solidFill>
                  <a:srgbClr val="004F75"/>
                </a:solidFill>
                <a:latin typeface="Georgia"/>
                <a:cs typeface="Georgia"/>
              </a:rPr>
              <a:t> </a:t>
            </a:r>
            <a:r>
              <a:rPr sz="2400" spc="-10" dirty="0">
                <a:solidFill>
                  <a:srgbClr val="004F75"/>
                </a:solidFill>
                <a:latin typeface="Georgia"/>
                <a:cs typeface="Georgia"/>
              </a:rPr>
              <a:t>great </a:t>
            </a:r>
            <a:r>
              <a:rPr sz="2400" dirty="0">
                <a:solidFill>
                  <a:srgbClr val="004F75"/>
                </a:solidFill>
                <a:latin typeface="Georgia"/>
                <a:cs typeface="Georgia"/>
              </a:rPr>
              <a:t>speaking</a:t>
            </a:r>
            <a:r>
              <a:rPr sz="2400" spc="-50" dirty="0">
                <a:solidFill>
                  <a:srgbClr val="004F75"/>
                </a:solidFill>
                <a:latin typeface="Georgia"/>
                <a:cs typeface="Georgia"/>
              </a:rPr>
              <a:t> </a:t>
            </a:r>
            <a:r>
              <a:rPr sz="2400" dirty="0">
                <a:solidFill>
                  <a:srgbClr val="004F75"/>
                </a:solidFill>
                <a:latin typeface="Georgia"/>
                <a:cs typeface="Georgia"/>
              </a:rPr>
              <a:t>and</a:t>
            </a:r>
            <a:r>
              <a:rPr sz="2400" spc="-45" dirty="0">
                <a:solidFill>
                  <a:srgbClr val="004F75"/>
                </a:solidFill>
                <a:latin typeface="Georgia"/>
                <a:cs typeface="Georgia"/>
              </a:rPr>
              <a:t> </a:t>
            </a:r>
            <a:r>
              <a:rPr sz="2400" spc="-10" dirty="0">
                <a:solidFill>
                  <a:srgbClr val="004F75"/>
                </a:solidFill>
                <a:latin typeface="Georgia"/>
                <a:cs typeface="Georgia"/>
              </a:rPr>
              <a:t>listening </a:t>
            </a:r>
            <a:r>
              <a:rPr sz="2400" dirty="0">
                <a:solidFill>
                  <a:srgbClr val="004F75"/>
                </a:solidFill>
                <a:latin typeface="Georgia"/>
                <a:cs typeface="Georgia"/>
              </a:rPr>
              <a:t>opportunity.</a:t>
            </a:r>
            <a:r>
              <a:rPr sz="2400" spc="-95" dirty="0">
                <a:solidFill>
                  <a:srgbClr val="004F75"/>
                </a:solidFill>
                <a:latin typeface="Georgia"/>
                <a:cs typeface="Georgia"/>
              </a:rPr>
              <a:t> </a:t>
            </a:r>
            <a:r>
              <a:rPr sz="2400" spc="-25" dirty="0">
                <a:solidFill>
                  <a:srgbClr val="004F75"/>
                </a:solidFill>
                <a:latin typeface="Georgia"/>
                <a:cs typeface="Georgia"/>
              </a:rPr>
              <a:t>The </a:t>
            </a:r>
            <a:r>
              <a:rPr sz="2400" dirty="0">
                <a:solidFill>
                  <a:srgbClr val="004F75"/>
                </a:solidFill>
                <a:latin typeface="Georgia"/>
                <a:cs typeface="Georgia"/>
              </a:rPr>
              <a:t>children</a:t>
            </a:r>
            <a:r>
              <a:rPr sz="2400" spc="-40" dirty="0">
                <a:solidFill>
                  <a:srgbClr val="004F75"/>
                </a:solidFill>
                <a:latin typeface="Georgia"/>
                <a:cs typeface="Georgia"/>
              </a:rPr>
              <a:t> </a:t>
            </a:r>
            <a:r>
              <a:rPr sz="2400" dirty="0">
                <a:solidFill>
                  <a:srgbClr val="004F75"/>
                </a:solidFill>
                <a:latin typeface="Georgia"/>
                <a:cs typeface="Georgia"/>
              </a:rPr>
              <a:t>love</a:t>
            </a:r>
            <a:r>
              <a:rPr sz="2400" spc="-25" dirty="0">
                <a:solidFill>
                  <a:srgbClr val="004F75"/>
                </a:solidFill>
                <a:latin typeface="Georgia"/>
                <a:cs typeface="Georgia"/>
              </a:rPr>
              <a:t> </a:t>
            </a:r>
            <a:r>
              <a:rPr sz="2400" spc="-10" dirty="0">
                <a:solidFill>
                  <a:srgbClr val="004F75"/>
                </a:solidFill>
                <a:latin typeface="Georgia"/>
                <a:cs typeface="Georgia"/>
              </a:rPr>
              <a:t>seeing </a:t>
            </a:r>
            <a:r>
              <a:rPr sz="2400" dirty="0">
                <a:solidFill>
                  <a:srgbClr val="004F75"/>
                </a:solidFill>
                <a:latin typeface="Georgia"/>
                <a:cs typeface="Georgia"/>
              </a:rPr>
              <a:t>their</a:t>
            </a:r>
            <a:r>
              <a:rPr sz="2400" spc="-60" dirty="0">
                <a:solidFill>
                  <a:srgbClr val="004F75"/>
                </a:solidFill>
                <a:latin typeface="Georgia"/>
                <a:cs typeface="Georgia"/>
              </a:rPr>
              <a:t> </a:t>
            </a:r>
            <a:r>
              <a:rPr sz="2400" dirty="0">
                <a:solidFill>
                  <a:srgbClr val="004F75"/>
                </a:solidFill>
                <a:latin typeface="Georgia"/>
                <a:cs typeface="Georgia"/>
              </a:rPr>
              <a:t>photos</a:t>
            </a:r>
            <a:r>
              <a:rPr sz="2400" spc="-50" dirty="0">
                <a:solidFill>
                  <a:srgbClr val="004F75"/>
                </a:solidFill>
                <a:latin typeface="Georgia"/>
                <a:cs typeface="Georgia"/>
              </a:rPr>
              <a:t> </a:t>
            </a:r>
            <a:r>
              <a:rPr sz="2400" dirty="0">
                <a:solidFill>
                  <a:srgbClr val="004F75"/>
                </a:solidFill>
                <a:latin typeface="Georgia"/>
                <a:cs typeface="Georgia"/>
              </a:rPr>
              <a:t>on</a:t>
            </a:r>
            <a:r>
              <a:rPr sz="2400" spc="-65" dirty="0">
                <a:solidFill>
                  <a:srgbClr val="004F75"/>
                </a:solidFill>
                <a:latin typeface="Georgia"/>
                <a:cs typeface="Georgia"/>
              </a:rPr>
              <a:t> </a:t>
            </a:r>
            <a:r>
              <a:rPr sz="2400" spc="-25" dirty="0">
                <a:solidFill>
                  <a:srgbClr val="004F75"/>
                </a:solidFill>
                <a:latin typeface="Georgia"/>
                <a:cs typeface="Georgia"/>
              </a:rPr>
              <a:t>the </a:t>
            </a:r>
            <a:r>
              <a:rPr sz="2400" dirty="0">
                <a:solidFill>
                  <a:srgbClr val="004F75"/>
                </a:solidFill>
                <a:latin typeface="Georgia"/>
                <a:cs typeface="Georgia"/>
              </a:rPr>
              <a:t>screen</a:t>
            </a:r>
            <a:r>
              <a:rPr sz="2400" spc="-65" dirty="0">
                <a:solidFill>
                  <a:srgbClr val="004F75"/>
                </a:solidFill>
                <a:latin typeface="Georgia"/>
                <a:cs typeface="Georgia"/>
              </a:rPr>
              <a:t> </a:t>
            </a:r>
            <a:r>
              <a:rPr sz="2400" dirty="0">
                <a:solidFill>
                  <a:srgbClr val="004F75"/>
                </a:solidFill>
                <a:latin typeface="Georgia"/>
                <a:cs typeface="Georgia"/>
              </a:rPr>
              <a:t>to</a:t>
            </a:r>
            <a:r>
              <a:rPr sz="2400" spc="-65" dirty="0">
                <a:solidFill>
                  <a:srgbClr val="004F75"/>
                </a:solidFill>
                <a:latin typeface="Georgia"/>
                <a:cs typeface="Georgia"/>
              </a:rPr>
              <a:t> </a:t>
            </a:r>
            <a:r>
              <a:rPr sz="2400" dirty="0">
                <a:solidFill>
                  <a:srgbClr val="004F75"/>
                </a:solidFill>
                <a:latin typeface="Georgia"/>
                <a:cs typeface="Georgia"/>
              </a:rPr>
              <a:t>share</a:t>
            </a:r>
            <a:r>
              <a:rPr sz="2400" spc="-50" dirty="0">
                <a:solidFill>
                  <a:srgbClr val="004F75"/>
                </a:solidFill>
                <a:latin typeface="Georgia"/>
                <a:cs typeface="Georgia"/>
              </a:rPr>
              <a:t> </a:t>
            </a:r>
            <a:r>
              <a:rPr sz="2400" spc="-20" dirty="0">
                <a:solidFill>
                  <a:srgbClr val="004F75"/>
                </a:solidFill>
                <a:latin typeface="Georgia"/>
                <a:cs typeface="Georgia"/>
              </a:rPr>
              <a:t>with </a:t>
            </a:r>
            <a:r>
              <a:rPr sz="2400" dirty="0">
                <a:solidFill>
                  <a:srgbClr val="004F75"/>
                </a:solidFill>
                <a:latin typeface="Georgia"/>
                <a:cs typeface="Georgia"/>
              </a:rPr>
              <a:t>their</a:t>
            </a:r>
            <a:r>
              <a:rPr sz="2400" spc="-55" dirty="0">
                <a:solidFill>
                  <a:srgbClr val="004F75"/>
                </a:solidFill>
                <a:latin typeface="Georgia"/>
                <a:cs typeface="Georgia"/>
              </a:rPr>
              <a:t> </a:t>
            </a:r>
            <a:r>
              <a:rPr sz="2400" spc="-10" dirty="0">
                <a:solidFill>
                  <a:srgbClr val="004F75"/>
                </a:solidFill>
                <a:latin typeface="Georgia"/>
                <a:cs typeface="Georgia"/>
              </a:rPr>
              <a:t>friends!</a:t>
            </a:r>
            <a:endParaRPr sz="2400">
              <a:latin typeface="Georgia"/>
              <a:cs typeface="Georgia"/>
            </a:endParaRPr>
          </a:p>
        </p:txBody>
      </p:sp>
      <p:sp>
        <p:nvSpPr>
          <p:cNvPr id="16" name="TextBox 15">
            <a:extLst>
              <a:ext uri="{FF2B5EF4-FFF2-40B4-BE49-F238E27FC236}">
                <a16:creationId xmlns:a16="http://schemas.microsoft.com/office/drawing/2014/main" id="{FB6A486B-6245-949E-AC38-73EB11747CF6}"/>
              </a:ext>
            </a:extLst>
          </p:cNvPr>
          <p:cNvSpPr txBox="1"/>
          <p:nvPr/>
        </p:nvSpPr>
        <p:spPr>
          <a:xfrm>
            <a:off x="4401311" y="2057400"/>
            <a:ext cx="958089" cy="369332"/>
          </a:xfrm>
          <a:prstGeom prst="rect">
            <a:avLst/>
          </a:prstGeom>
          <a:solidFill>
            <a:schemeClr val="bg1"/>
          </a:solidFill>
        </p:spPr>
        <p:txBody>
          <a:bodyPr wrap="square" rtlCol="0">
            <a:spAutoFit/>
          </a:bodyPr>
          <a:lstStyle/>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36778" rIns="0" bIns="0" rtlCol="0">
            <a:spAutoFit/>
          </a:bodyPr>
          <a:lstStyle/>
          <a:p>
            <a:pPr marL="2259330">
              <a:lnSpc>
                <a:spcPct val="100000"/>
              </a:lnSpc>
              <a:spcBef>
                <a:spcPts val="100"/>
              </a:spcBef>
            </a:pPr>
            <a:r>
              <a:rPr sz="5400" dirty="0"/>
              <a:t>Focus</a:t>
            </a:r>
            <a:r>
              <a:rPr sz="5400" spc="-25" dirty="0"/>
              <a:t> </a:t>
            </a:r>
            <a:r>
              <a:rPr sz="5400" spc="-10" dirty="0"/>
              <a:t>Children</a:t>
            </a:r>
            <a:endParaRPr sz="5400"/>
          </a:p>
        </p:txBody>
      </p:sp>
      <p:sp>
        <p:nvSpPr>
          <p:cNvPr id="3" name="object 3"/>
          <p:cNvSpPr txBox="1"/>
          <p:nvPr/>
        </p:nvSpPr>
        <p:spPr>
          <a:xfrm>
            <a:off x="711200" y="1238448"/>
            <a:ext cx="11936730" cy="7904728"/>
          </a:xfrm>
          <a:prstGeom prst="rect">
            <a:avLst/>
          </a:prstGeom>
        </p:spPr>
        <p:txBody>
          <a:bodyPr vert="horz" wrap="square" lIns="0" tIns="12700" rIns="0" bIns="0" rtlCol="0">
            <a:spAutoFit/>
          </a:bodyPr>
          <a:lstStyle/>
          <a:p>
            <a:pPr marL="204470" marR="194310" indent="-102235">
              <a:lnSpc>
                <a:spcPct val="100000"/>
              </a:lnSpc>
              <a:spcBef>
                <a:spcPts val="100"/>
              </a:spcBef>
            </a:pPr>
            <a:r>
              <a:rPr sz="3200" dirty="0">
                <a:solidFill>
                  <a:srgbClr val="004F75"/>
                </a:solidFill>
                <a:latin typeface="Georgia"/>
                <a:cs typeface="Georgia"/>
              </a:rPr>
              <a:t>In</a:t>
            </a:r>
            <a:r>
              <a:rPr sz="3200" spc="-35" dirty="0">
                <a:solidFill>
                  <a:srgbClr val="004F75"/>
                </a:solidFill>
                <a:latin typeface="Georgia"/>
                <a:cs typeface="Georgia"/>
              </a:rPr>
              <a:t> </a:t>
            </a:r>
            <a:r>
              <a:rPr sz="3200" dirty="0">
                <a:solidFill>
                  <a:srgbClr val="004F75"/>
                </a:solidFill>
                <a:latin typeface="Georgia"/>
                <a:cs typeface="Georgia"/>
              </a:rPr>
              <a:t>Early</a:t>
            </a:r>
            <a:r>
              <a:rPr sz="3200" spc="-40" dirty="0">
                <a:solidFill>
                  <a:srgbClr val="004F75"/>
                </a:solidFill>
                <a:latin typeface="Georgia"/>
                <a:cs typeface="Georgia"/>
              </a:rPr>
              <a:t> </a:t>
            </a:r>
            <a:r>
              <a:rPr sz="3200" dirty="0">
                <a:solidFill>
                  <a:srgbClr val="004F75"/>
                </a:solidFill>
                <a:latin typeface="Georgia"/>
                <a:cs typeface="Georgia"/>
              </a:rPr>
              <a:t>Years</a:t>
            </a:r>
            <a:r>
              <a:rPr sz="3200" spc="-35" dirty="0">
                <a:solidFill>
                  <a:srgbClr val="004F75"/>
                </a:solidFill>
                <a:latin typeface="Georgia"/>
                <a:cs typeface="Georgia"/>
              </a:rPr>
              <a:t> </a:t>
            </a:r>
            <a:r>
              <a:rPr sz="3200" dirty="0">
                <a:solidFill>
                  <a:srgbClr val="004F75"/>
                </a:solidFill>
                <a:latin typeface="Georgia"/>
                <a:cs typeface="Georgia"/>
              </a:rPr>
              <a:t>we</a:t>
            </a:r>
            <a:r>
              <a:rPr sz="3200" spc="-25" dirty="0">
                <a:solidFill>
                  <a:srgbClr val="004F75"/>
                </a:solidFill>
                <a:latin typeface="Georgia"/>
                <a:cs typeface="Georgia"/>
              </a:rPr>
              <a:t> </a:t>
            </a:r>
            <a:r>
              <a:rPr sz="3200" dirty="0">
                <a:solidFill>
                  <a:srgbClr val="004F75"/>
                </a:solidFill>
                <a:latin typeface="Georgia"/>
                <a:cs typeface="Georgia"/>
              </a:rPr>
              <a:t>continually</a:t>
            </a:r>
            <a:r>
              <a:rPr sz="3200" spc="-70" dirty="0">
                <a:solidFill>
                  <a:srgbClr val="004F75"/>
                </a:solidFill>
                <a:latin typeface="Georgia"/>
                <a:cs typeface="Georgia"/>
              </a:rPr>
              <a:t> </a:t>
            </a:r>
            <a:r>
              <a:rPr sz="3200" dirty="0">
                <a:solidFill>
                  <a:srgbClr val="004F75"/>
                </a:solidFill>
                <a:latin typeface="Georgia"/>
                <a:cs typeface="Georgia"/>
              </a:rPr>
              <a:t>make</a:t>
            </a:r>
            <a:r>
              <a:rPr sz="3200" spc="-35" dirty="0">
                <a:solidFill>
                  <a:srgbClr val="004F75"/>
                </a:solidFill>
                <a:latin typeface="Georgia"/>
                <a:cs typeface="Georgia"/>
              </a:rPr>
              <a:t> </a:t>
            </a:r>
            <a:r>
              <a:rPr sz="3200" b="1" dirty="0">
                <a:solidFill>
                  <a:srgbClr val="004F75"/>
                </a:solidFill>
                <a:latin typeface="Georgia"/>
                <a:cs typeface="Georgia"/>
              </a:rPr>
              <a:t>observations</a:t>
            </a:r>
            <a:r>
              <a:rPr sz="3200" spc="-65" dirty="0">
                <a:solidFill>
                  <a:srgbClr val="004F75"/>
                </a:solidFill>
                <a:latin typeface="Georgia"/>
                <a:cs typeface="Georgia"/>
              </a:rPr>
              <a:t> </a:t>
            </a:r>
            <a:r>
              <a:rPr sz="3200" dirty="0">
                <a:solidFill>
                  <a:srgbClr val="004F75"/>
                </a:solidFill>
                <a:latin typeface="Georgia"/>
                <a:cs typeface="Georgia"/>
              </a:rPr>
              <a:t>on</a:t>
            </a:r>
            <a:r>
              <a:rPr sz="3200" spc="-30" dirty="0">
                <a:solidFill>
                  <a:srgbClr val="004F75"/>
                </a:solidFill>
                <a:latin typeface="Georgia"/>
                <a:cs typeface="Georgia"/>
              </a:rPr>
              <a:t> </a:t>
            </a:r>
            <a:r>
              <a:rPr sz="3200" dirty="0">
                <a:solidFill>
                  <a:srgbClr val="004F75"/>
                </a:solidFill>
                <a:latin typeface="Georgia"/>
                <a:cs typeface="Georgia"/>
              </a:rPr>
              <a:t>all</a:t>
            </a:r>
            <a:r>
              <a:rPr sz="3200" spc="-40" dirty="0">
                <a:solidFill>
                  <a:srgbClr val="004F75"/>
                </a:solidFill>
                <a:latin typeface="Georgia"/>
                <a:cs typeface="Georgia"/>
              </a:rPr>
              <a:t> </a:t>
            </a:r>
            <a:r>
              <a:rPr sz="3200" spc="-10" dirty="0">
                <a:solidFill>
                  <a:srgbClr val="004F75"/>
                </a:solidFill>
                <a:latin typeface="Georgia"/>
                <a:cs typeface="Georgia"/>
              </a:rPr>
              <a:t>children </a:t>
            </a:r>
            <a:r>
              <a:rPr sz="3200" dirty="0">
                <a:solidFill>
                  <a:srgbClr val="004F75"/>
                </a:solidFill>
                <a:latin typeface="Georgia"/>
                <a:cs typeface="Georgia"/>
              </a:rPr>
              <a:t>across</a:t>
            </a:r>
            <a:r>
              <a:rPr sz="3200" spc="-15" dirty="0">
                <a:solidFill>
                  <a:srgbClr val="004F75"/>
                </a:solidFill>
                <a:latin typeface="Georgia"/>
                <a:cs typeface="Georgia"/>
              </a:rPr>
              <a:t> </a:t>
            </a:r>
            <a:r>
              <a:rPr sz="3200" dirty="0">
                <a:solidFill>
                  <a:srgbClr val="004F75"/>
                </a:solidFill>
                <a:latin typeface="Georgia"/>
                <a:cs typeface="Georgia"/>
              </a:rPr>
              <a:t>the</a:t>
            </a:r>
            <a:r>
              <a:rPr sz="3200" spc="-20" dirty="0">
                <a:solidFill>
                  <a:srgbClr val="004F75"/>
                </a:solidFill>
                <a:latin typeface="Georgia"/>
                <a:cs typeface="Georgia"/>
              </a:rPr>
              <a:t> </a:t>
            </a:r>
            <a:r>
              <a:rPr sz="3200" dirty="0">
                <a:solidFill>
                  <a:srgbClr val="004F75"/>
                </a:solidFill>
                <a:latin typeface="Georgia"/>
                <a:cs typeface="Georgia"/>
              </a:rPr>
              <a:t>curriculum.</a:t>
            </a:r>
            <a:r>
              <a:rPr sz="3200" spc="-40" dirty="0">
                <a:solidFill>
                  <a:srgbClr val="004F75"/>
                </a:solidFill>
                <a:latin typeface="Georgia"/>
                <a:cs typeface="Georgia"/>
              </a:rPr>
              <a:t> </a:t>
            </a:r>
            <a:r>
              <a:rPr sz="3200" dirty="0">
                <a:solidFill>
                  <a:srgbClr val="004F75"/>
                </a:solidFill>
                <a:latin typeface="Georgia"/>
                <a:cs typeface="Georgia"/>
              </a:rPr>
              <a:t>Each</a:t>
            </a:r>
            <a:r>
              <a:rPr sz="3200" spc="-25" dirty="0">
                <a:solidFill>
                  <a:srgbClr val="004F75"/>
                </a:solidFill>
                <a:latin typeface="Georgia"/>
                <a:cs typeface="Georgia"/>
              </a:rPr>
              <a:t> </a:t>
            </a:r>
            <a:r>
              <a:rPr sz="3200" dirty="0">
                <a:solidFill>
                  <a:srgbClr val="004F75"/>
                </a:solidFill>
                <a:latin typeface="Georgia"/>
                <a:cs typeface="Georgia"/>
              </a:rPr>
              <a:t>week</a:t>
            </a:r>
            <a:r>
              <a:rPr sz="3200" spc="-30" dirty="0">
                <a:solidFill>
                  <a:srgbClr val="004F75"/>
                </a:solidFill>
                <a:latin typeface="Georgia"/>
                <a:cs typeface="Georgia"/>
              </a:rPr>
              <a:t> </a:t>
            </a:r>
            <a:r>
              <a:rPr sz="3200" dirty="0">
                <a:solidFill>
                  <a:srgbClr val="004F75"/>
                </a:solidFill>
                <a:latin typeface="Georgia"/>
                <a:cs typeface="Georgia"/>
              </a:rPr>
              <a:t>we</a:t>
            </a:r>
            <a:r>
              <a:rPr sz="3200" spc="-20" dirty="0">
                <a:solidFill>
                  <a:srgbClr val="004F75"/>
                </a:solidFill>
                <a:latin typeface="Georgia"/>
                <a:cs typeface="Georgia"/>
              </a:rPr>
              <a:t> </a:t>
            </a:r>
            <a:r>
              <a:rPr sz="3200" dirty="0">
                <a:solidFill>
                  <a:srgbClr val="004F75"/>
                </a:solidFill>
                <a:latin typeface="Georgia"/>
                <a:cs typeface="Georgia"/>
              </a:rPr>
              <a:t>will</a:t>
            </a:r>
            <a:r>
              <a:rPr sz="3200" spc="-25" dirty="0">
                <a:solidFill>
                  <a:srgbClr val="004F75"/>
                </a:solidFill>
                <a:latin typeface="Georgia"/>
                <a:cs typeface="Georgia"/>
              </a:rPr>
              <a:t> </a:t>
            </a:r>
            <a:r>
              <a:rPr sz="3200" dirty="0">
                <a:solidFill>
                  <a:srgbClr val="004F75"/>
                </a:solidFill>
                <a:latin typeface="Georgia"/>
                <a:cs typeface="Georgia"/>
              </a:rPr>
              <a:t>also</a:t>
            </a:r>
            <a:r>
              <a:rPr sz="3200" spc="-10" dirty="0">
                <a:solidFill>
                  <a:srgbClr val="004F75"/>
                </a:solidFill>
                <a:latin typeface="Georgia"/>
                <a:cs typeface="Georgia"/>
              </a:rPr>
              <a:t> </a:t>
            </a:r>
            <a:r>
              <a:rPr sz="3200" dirty="0">
                <a:solidFill>
                  <a:srgbClr val="004F75"/>
                </a:solidFill>
                <a:latin typeface="Georgia"/>
                <a:cs typeface="Georgia"/>
              </a:rPr>
              <a:t>have</a:t>
            </a:r>
            <a:r>
              <a:rPr sz="3200" spc="-35" dirty="0">
                <a:solidFill>
                  <a:srgbClr val="004F75"/>
                </a:solidFill>
                <a:latin typeface="Georgia"/>
                <a:cs typeface="Georgia"/>
              </a:rPr>
              <a:t> </a:t>
            </a:r>
            <a:r>
              <a:rPr sz="3200" dirty="0">
                <a:solidFill>
                  <a:srgbClr val="004F75"/>
                </a:solidFill>
                <a:latin typeface="Georgia"/>
                <a:cs typeface="Georgia"/>
              </a:rPr>
              <a:t>a</a:t>
            </a:r>
            <a:r>
              <a:rPr sz="3200" spc="-15" dirty="0">
                <a:solidFill>
                  <a:srgbClr val="004F75"/>
                </a:solidFill>
                <a:latin typeface="Georgia"/>
                <a:cs typeface="Georgia"/>
              </a:rPr>
              <a:t> </a:t>
            </a:r>
            <a:r>
              <a:rPr sz="3200" dirty="0">
                <a:solidFill>
                  <a:srgbClr val="004F75"/>
                </a:solidFill>
                <a:latin typeface="Georgia"/>
                <a:cs typeface="Georgia"/>
              </a:rPr>
              <a:t>group</a:t>
            </a:r>
            <a:r>
              <a:rPr sz="3200" spc="-35" dirty="0">
                <a:solidFill>
                  <a:srgbClr val="004F75"/>
                </a:solidFill>
                <a:latin typeface="Georgia"/>
                <a:cs typeface="Georgia"/>
              </a:rPr>
              <a:t> </a:t>
            </a:r>
            <a:r>
              <a:rPr sz="3200" dirty="0">
                <a:solidFill>
                  <a:srgbClr val="004F75"/>
                </a:solidFill>
                <a:latin typeface="Georgia"/>
                <a:cs typeface="Georgia"/>
              </a:rPr>
              <a:t>of</a:t>
            </a:r>
            <a:r>
              <a:rPr sz="3200" spc="-30" dirty="0">
                <a:solidFill>
                  <a:srgbClr val="004F75"/>
                </a:solidFill>
                <a:latin typeface="Georgia"/>
                <a:cs typeface="Georgia"/>
              </a:rPr>
              <a:t> </a:t>
            </a:r>
            <a:r>
              <a:rPr sz="3200" b="1" spc="-50" dirty="0">
                <a:solidFill>
                  <a:srgbClr val="004F75"/>
                </a:solidFill>
                <a:latin typeface="Georgia"/>
                <a:cs typeface="Georgia"/>
              </a:rPr>
              <a:t>5 </a:t>
            </a:r>
            <a:r>
              <a:rPr sz="3200" b="1" dirty="0">
                <a:solidFill>
                  <a:srgbClr val="004F75"/>
                </a:solidFill>
                <a:latin typeface="Georgia"/>
                <a:cs typeface="Georgia"/>
              </a:rPr>
              <a:t>focus</a:t>
            </a:r>
            <a:r>
              <a:rPr sz="3200" b="1" spc="-35" dirty="0">
                <a:solidFill>
                  <a:srgbClr val="004F75"/>
                </a:solidFill>
                <a:latin typeface="Georgia"/>
                <a:cs typeface="Georgia"/>
              </a:rPr>
              <a:t> </a:t>
            </a:r>
            <a:r>
              <a:rPr sz="3200" b="1" dirty="0">
                <a:solidFill>
                  <a:srgbClr val="004F75"/>
                </a:solidFill>
                <a:latin typeface="Georgia"/>
                <a:cs typeface="Georgia"/>
              </a:rPr>
              <a:t>children</a:t>
            </a:r>
            <a:r>
              <a:rPr sz="3200" b="1" spc="-15" dirty="0">
                <a:solidFill>
                  <a:srgbClr val="004F75"/>
                </a:solidFill>
                <a:latin typeface="Georgia"/>
                <a:cs typeface="Georgia"/>
              </a:rPr>
              <a:t> </a:t>
            </a:r>
            <a:r>
              <a:rPr sz="3200" dirty="0">
                <a:solidFill>
                  <a:srgbClr val="004F75"/>
                </a:solidFill>
                <a:latin typeface="Georgia"/>
                <a:cs typeface="Georgia"/>
              </a:rPr>
              <a:t>from</a:t>
            </a:r>
            <a:r>
              <a:rPr sz="3200" spc="-20" dirty="0">
                <a:solidFill>
                  <a:srgbClr val="004F75"/>
                </a:solidFill>
                <a:latin typeface="Georgia"/>
                <a:cs typeface="Georgia"/>
              </a:rPr>
              <a:t> </a:t>
            </a:r>
            <a:r>
              <a:rPr sz="3200" dirty="0">
                <a:solidFill>
                  <a:srgbClr val="004F75"/>
                </a:solidFill>
                <a:latin typeface="Georgia"/>
                <a:cs typeface="Georgia"/>
              </a:rPr>
              <a:t>each</a:t>
            </a:r>
            <a:r>
              <a:rPr sz="3200" spc="-15" dirty="0">
                <a:solidFill>
                  <a:srgbClr val="004F75"/>
                </a:solidFill>
                <a:latin typeface="Georgia"/>
                <a:cs typeface="Georgia"/>
              </a:rPr>
              <a:t> </a:t>
            </a:r>
            <a:r>
              <a:rPr sz="3200" dirty="0">
                <a:solidFill>
                  <a:srgbClr val="004F75"/>
                </a:solidFill>
                <a:latin typeface="Georgia"/>
                <a:cs typeface="Georgia"/>
              </a:rPr>
              <a:t>class.</a:t>
            </a:r>
            <a:r>
              <a:rPr sz="3200" spc="-20" dirty="0">
                <a:solidFill>
                  <a:srgbClr val="004F75"/>
                </a:solidFill>
                <a:latin typeface="Georgia"/>
                <a:cs typeface="Georgia"/>
              </a:rPr>
              <a:t> </a:t>
            </a:r>
            <a:r>
              <a:rPr sz="3200" dirty="0">
                <a:solidFill>
                  <a:srgbClr val="004F75"/>
                </a:solidFill>
                <a:latin typeface="Georgia"/>
                <a:cs typeface="Georgia"/>
              </a:rPr>
              <a:t>All</a:t>
            </a:r>
            <a:r>
              <a:rPr sz="3200" spc="-25" dirty="0">
                <a:solidFill>
                  <a:srgbClr val="004F75"/>
                </a:solidFill>
                <a:latin typeface="Georgia"/>
                <a:cs typeface="Georgia"/>
              </a:rPr>
              <a:t> </a:t>
            </a:r>
            <a:r>
              <a:rPr sz="3200" dirty="0">
                <a:solidFill>
                  <a:srgbClr val="004F75"/>
                </a:solidFill>
                <a:latin typeface="Georgia"/>
                <a:cs typeface="Georgia"/>
              </a:rPr>
              <a:t>adults</a:t>
            </a:r>
            <a:r>
              <a:rPr sz="3200" spc="-45" dirty="0">
                <a:solidFill>
                  <a:srgbClr val="004F75"/>
                </a:solidFill>
                <a:latin typeface="Georgia"/>
                <a:cs typeface="Georgia"/>
              </a:rPr>
              <a:t> </a:t>
            </a:r>
            <a:r>
              <a:rPr sz="3200" dirty="0">
                <a:solidFill>
                  <a:srgbClr val="004F75"/>
                </a:solidFill>
                <a:latin typeface="Georgia"/>
                <a:cs typeface="Georgia"/>
              </a:rPr>
              <a:t>will</a:t>
            </a:r>
            <a:r>
              <a:rPr sz="3200" spc="-25" dirty="0">
                <a:solidFill>
                  <a:srgbClr val="004F75"/>
                </a:solidFill>
                <a:latin typeface="Georgia"/>
                <a:cs typeface="Georgia"/>
              </a:rPr>
              <a:t> </a:t>
            </a:r>
            <a:r>
              <a:rPr sz="3200" b="1" dirty="0">
                <a:solidFill>
                  <a:srgbClr val="004F75"/>
                </a:solidFill>
                <a:latin typeface="Georgia"/>
                <a:cs typeface="Georgia"/>
              </a:rPr>
              <a:t>interact</a:t>
            </a:r>
            <a:r>
              <a:rPr sz="3200" spc="-45" dirty="0">
                <a:solidFill>
                  <a:srgbClr val="004F75"/>
                </a:solidFill>
                <a:latin typeface="Georgia"/>
                <a:cs typeface="Georgia"/>
              </a:rPr>
              <a:t> </a:t>
            </a:r>
            <a:r>
              <a:rPr sz="3200" dirty="0">
                <a:solidFill>
                  <a:srgbClr val="004F75"/>
                </a:solidFill>
                <a:latin typeface="Georgia"/>
                <a:cs typeface="Georgia"/>
              </a:rPr>
              <a:t>with</a:t>
            </a:r>
            <a:r>
              <a:rPr sz="3200" spc="-25" dirty="0">
                <a:solidFill>
                  <a:srgbClr val="004F75"/>
                </a:solidFill>
                <a:latin typeface="Georgia"/>
                <a:cs typeface="Georgia"/>
              </a:rPr>
              <a:t> </a:t>
            </a:r>
            <a:r>
              <a:rPr sz="3200" spc="-10" dirty="0">
                <a:solidFill>
                  <a:srgbClr val="004F75"/>
                </a:solidFill>
                <a:latin typeface="Georgia"/>
                <a:cs typeface="Georgia"/>
              </a:rPr>
              <a:t>those </a:t>
            </a:r>
            <a:r>
              <a:rPr sz="3200" dirty="0">
                <a:solidFill>
                  <a:srgbClr val="004F75"/>
                </a:solidFill>
                <a:latin typeface="Georgia"/>
                <a:cs typeface="Georgia"/>
              </a:rPr>
              <a:t>focus</a:t>
            </a:r>
            <a:r>
              <a:rPr sz="3200" spc="-40" dirty="0">
                <a:solidFill>
                  <a:srgbClr val="004F75"/>
                </a:solidFill>
                <a:latin typeface="Georgia"/>
                <a:cs typeface="Georgia"/>
              </a:rPr>
              <a:t> </a:t>
            </a:r>
            <a:r>
              <a:rPr sz="3200" dirty="0">
                <a:solidFill>
                  <a:srgbClr val="004F75"/>
                </a:solidFill>
                <a:latin typeface="Georgia"/>
                <a:cs typeface="Georgia"/>
              </a:rPr>
              <a:t>children</a:t>
            </a:r>
            <a:r>
              <a:rPr sz="3200" spc="-15" dirty="0">
                <a:solidFill>
                  <a:srgbClr val="004F75"/>
                </a:solidFill>
                <a:latin typeface="Georgia"/>
                <a:cs typeface="Georgia"/>
              </a:rPr>
              <a:t> </a:t>
            </a:r>
            <a:r>
              <a:rPr sz="3200" dirty="0">
                <a:solidFill>
                  <a:srgbClr val="004F75"/>
                </a:solidFill>
                <a:latin typeface="Georgia"/>
                <a:cs typeface="Georgia"/>
              </a:rPr>
              <a:t>even</a:t>
            </a:r>
            <a:r>
              <a:rPr sz="3200" spc="-20" dirty="0">
                <a:solidFill>
                  <a:srgbClr val="004F75"/>
                </a:solidFill>
                <a:latin typeface="Georgia"/>
                <a:cs typeface="Georgia"/>
              </a:rPr>
              <a:t> </a:t>
            </a:r>
            <a:r>
              <a:rPr sz="3200" dirty="0">
                <a:solidFill>
                  <a:srgbClr val="004F75"/>
                </a:solidFill>
                <a:latin typeface="Georgia"/>
                <a:cs typeface="Georgia"/>
              </a:rPr>
              <a:t>more</a:t>
            </a:r>
            <a:r>
              <a:rPr sz="3200" spc="-25" dirty="0">
                <a:solidFill>
                  <a:srgbClr val="004F75"/>
                </a:solidFill>
                <a:latin typeface="Georgia"/>
                <a:cs typeface="Georgia"/>
              </a:rPr>
              <a:t> </a:t>
            </a:r>
            <a:r>
              <a:rPr sz="3200" dirty="0">
                <a:solidFill>
                  <a:srgbClr val="004F75"/>
                </a:solidFill>
                <a:latin typeface="Georgia"/>
                <a:cs typeface="Georgia"/>
              </a:rPr>
              <a:t>during</a:t>
            </a:r>
            <a:r>
              <a:rPr sz="3200" spc="-40" dirty="0">
                <a:solidFill>
                  <a:srgbClr val="004F75"/>
                </a:solidFill>
                <a:latin typeface="Georgia"/>
                <a:cs typeface="Georgia"/>
              </a:rPr>
              <a:t> </a:t>
            </a:r>
            <a:r>
              <a:rPr sz="3200" dirty="0">
                <a:solidFill>
                  <a:srgbClr val="004F75"/>
                </a:solidFill>
                <a:latin typeface="Georgia"/>
                <a:cs typeface="Georgia"/>
              </a:rPr>
              <a:t>their</a:t>
            </a:r>
            <a:r>
              <a:rPr sz="3200" spc="-40" dirty="0">
                <a:solidFill>
                  <a:srgbClr val="004F75"/>
                </a:solidFill>
                <a:latin typeface="Georgia"/>
                <a:cs typeface="Georgia"/>
              </a:rPr>
              <a:t> </a:t>
            </a:r>
            <a:r>
              <a:rPr sz="3200" dirty="0">
                <a:solidFill>
                  <a:srgbClr val="004F75"/>
                </a:solidFill>
                <a:latin typeface="Georgia"/>
                <a:cs typeface="Georgia"/>
              </a:rPr>
              <a:t>learning</a:t>
            </a:r>
            <a:r>
              <a:rPr sz="3200" spc="-25" dirty="0">
                <a:solidFill>
                  <a:srgbClr val="004F75"/>
                </a:solidFill>
                <a:latin typeface="Georgia"/>
                <a:cs typeface="Georgia"/>
              </a:rPr>
              <a:t> </a:t>
            </a:r>
            <a:r>
              <a:rPr sz="3200" dirty="0">
                <a:solidFill>
                  <a:srgbClr val="004F75"/>
                </a:solidFill>
                <a:latin typeface="Georgia"/>
                <a:cs typeface="Georgia"/>
              </a:rPr>
              <a:t>and</a:t>
            </a:r>
            <a:r>
              <a:rPr sz="3200" spc="-45" dirty="0">
                <a:solidFill>
                  <a:srgbClr val="004F75"/>
                </a:solidFill>
                <a:latin typeface="Georgia"/>
                <a:cs typeface="Georgia"/>
              </a:rPr>
              <a:t> </a:t>
            </a:r>
            <a:r>
              <a:rPr sz="3200" dirty="0">
                <a:solidFill>
                  <a:srgbClr val="004F75"/>
                </a:solidFill>
                <a:latin typeface="Georgia"/>
                <a:cs typeface="Georgia"/>
              </a:rPr>
              <a:t>play.</a:t>
            </a:r>
            <a:r>
              <a:rPr sz="3200" spc="-35" dirty="0">
                <a:solidFill>
                  <a:srgbClr val="004F75"/>
                </a:solidFill>
                <a:latin typeface="Georgia"/>
                <a:cs typeface="Georgia"/>
              </a:rPr>
              <a:t> </a:t>
            </a:r>
            <a:r>
              <a:rPr sz="3200" dirty="0">
                <a:solidFill>
                  <a:srgbClr val="004F75"/>
                </a:solidFill>
                <a:latin typeface="Georgia"/>
                <a:cs typeface="Georgia"/>
              </a:rPr>
              <a:t>We</a:t>
            </a:r>
            <a:r>
              <a:rPr sz="3200" spc="-15" dirty="0">
                <a:solidFill>
                  <a:srgbClr val="004F75"/>
                </a:solidFill>
                <a:latin typeface="Georgia"/>
                <a:cs typeface="Georgia"/>
              </a:rPr>
              <a:t> </a:t>
            </a:r>
            <a:r>
              <a:rPr sz="3200" spc="-20" dirty="0">
                <a:solidFill>
                  <a:srgbClr val="004F75"/>
                </a:solidFill>
                <a:latin typeface="Georgia"/>
                <a:cs typeface="Georgia"/>
              </a:rPr>
              <a:t>will</a:t>
            </a:r>
            <a:r>
              <a:rPr lang="en-GB" sz="3200" spc="-20" dirty="0">
                <a:latin typeface="Georgia"/>
                <a:cs typeface="Georgia"/>
              </a:rPr>
              <a:t> </a:t>
            </a:r>
            <a:r>
              <a:rPr sz="3200" b="1" dirty="0">
                <a:solidFill>
                  <a:srgbClr val="004F75"/>
                </a:solidFill>
                <a:latin typeface="Georgia"/>
                <a:cs typeface="Georgia"/>
              </a:rPr>
              <a:t>observe</a:t>
            </a:r>
            <a:r>
              <a:rPr sz="3200" spc="-25" dirty="0">
                <a:solidFill>
                  <a:srgbClr val="004F75"/>
                </a:solidFill>
                <a:latin typeface="Georgia"/>
                <a:cs typeface="Georgia"/>
              </a:rPr>
              <a:t> </a:t>
            </a:r>
            <a:r>
              <a:rPr sz="3200" dirty="0">
                <a:solidFill>
                  <a:srgbClr val="004F75"/>
                </a:solidFill>
                <a:latin typeface="Georgia"/>
                <a:cs typeface="Georgia"/>
              </a:rPr>
              <a:t>those</a:t>
            </a:r>
            <a:r>
              <a:rPr sz="3200" spc="-20" dirty="0">
                <a:solidFill>
                  <a:srgbClr val="004F75"/>
                </a:solidFill>
                <a:latin typeface="Georgia"/>
                <a:cs typeface="Georgia"/>
              </a:rPr>
              <a:t> </a:t>
            </a:r>
            <a:r>
              <a:rPr sz="3200" dirty="0">
                <a:solidFill>
                  <a:srgbClr val="004F75"/>
                </a:solidFill>
                <a:latin typeface="Georgia"/>
                <a:cs typeface="Georgia"/>
              </a:rPr>
              <a:t>children</a:t>
            </a:r>
            <a:r>
              <a:rPr sz="3200" spc="-10" dirty="0">
                <a:solidFill>
                  <a:srgbClr val="004F75"/>
                </a:solidFill>
                <a:latin typeface="Georgia"/>
                <a:cs typeface="Georgia"/>
              </a:rPr>
              <a:t> </a:t>
            </a:r>
            <a:r>
              <a:rPr sz="3200" dirty="0">
                <a:solidFill>
                  <a:srgbClr val="004F75"/>
                </a:solidFill>
                <a:latin typeface="Georgia"/>
                <a:cs typeface="Georgia"/>
              </a:rPr>
              <a:t>during</a:t>
            </a:r>
            <a:r>
              <a:rPr sz="3200" spc="-35" dirty="0">
                <a:solidFill>
                  <a:srgbClr val="004F75"/>
                </a:solidFill>
                <a:latin typeface="Georgia"/>
                <a:cs typeface="Georgia"/>
              </a:rPr>
              <a:t> </a:t>
            </a:r>
            <a:r>
              <a:rPr sz="3200" dirty="0">
                <a:solidFill>
                  <a:srgbClr val="004F75"/>
                </a:solidFill>
                <a:latin typeface="Georgia"/>
                <a:cs typeface="Georgia"/>
              </a:rPr>
              <a:t>the</a:t>
            </a:r>
            <a:r>
              <a:rPr sz="3200" spc="-30" dirty="0">
                <a:solidFill>
                  <a:srgbClr val="004F75"/>
                </a:solidFill>
                <a:latin typeface="Georgia"/>
                <a:cs typeface="Georgia"/>
              </a:rPr>
              <a:t> </a:t>
            </a:r>
            <a:r>
              <a:rPr sz="3200" dirty="0">
                <a:solidFill>
                  <a:srgbClr val="004F75"/>
                </a:solidFill>
                <a:latin typeface="Georgia"/>
                <a:cs typeface="Georgia"/>
              </a:rPr>
              <a:t>week</a:t>
            </a:r>
            <a:r>
              <a:rPr sz="3200" spc="-15" dirty="0">
                <a:solidFill>
                  <a:srgbClr val="004F75"/>
                </a:solidFill>
                <a:latin typeface="Georgia"/>
                <a:cs typeface="Georgia"/>
              </a:rPr>
              <a:t> </a:t>
            </a:r>
            <a:r>
              <a:rPr sz="3200" dirty="0">
                <a:solidFill>
                  <a:srgbClr val="004F75"/>
                </a:solidFill>
                <a:latin typeface="Georgia"/>
                <a:cs typeface="Georgia"/>
              </a:rPr>
              <a:t>in</a:t>
            </a:r>
            <a:r>
              <a:rPr sz="3200" spc="-15" dirty="0">
                <a:solidFill>
                  <a:srgbClr val="004F75"/>
                </a:solidFill>
                <a:latin typeface="Georgia"/>
                <a:cs typeface="Georgia"/>
              </a:rPr>
              <a:t> </a:t>
            </a:r>
            <a:r>
              <a:rPr sz="3200" dirty="0">
                <a:solidFill>
                  <a:srgbClr val="004F75"/>
                </a:solidFill>
                <a:latin typeface="Georgia"/>
                <a:cs typeface="Georgia"/>
              </a:rPr>
              <a:t>all</a:t>
            </a:r>
            <a:r>
              <a:rPr sz="3200" spc="-30" dirty="0">
                <a:solidFill>
                  <a:srgbClr val="004F75"/>
                </a:solidFill>
                <a:latin typeface="Georgia"/>
                <a:cs typeface="Georgia"/>
              </a:rPr>
              <a:t> </a:t>
            </a:r>
            <a:r>
              <a:rPr sz="3200" dirty="0">
                <a:solidFill>
                  <a:srgbClr val="004F75"/>
                </a:solidFill>
                <a:latin typeface="Georgia"/>
                <a:cs typeface="Georgia"/>
              </a:rPr>
              <a:t>areas</a:t>
            </a:r>
            <a:r>
              <a:rPr sz="3200" spc="-20" dirty="0">
                <a:solidFill>
                  <a:srgbClr val="004F75"/>
                </a:solidFill>
                <a:latin typeface="Georgia"/>
                <a:cs typeface="Georgia"/>
              </a:rPr>
              <a:t> </a:t>
            </a:r>
            <a:r>
              <a:rPr sz="3200" dirty="0">
                <a:solidFill>
                  <a:srgbClr val="004F75"/>
                </a:solidFill>
                <a:latin typeface="Georgia"/>
                <a:cs typeface="Georgia"/>
              </a:rPr>
              <a:t>of</a:t>
            </a:r>
            <a:r>
              <a:rPr sz="3200" spc="-25" dirty="0">
                <a:solidFill>
                  <a:srgbClr val="004F75"/>
                </a:solidFill>
                <a:latin typeface="Georgia"/>
                <a:cs typeface="Georgia"/>
              </a:rPr>
              <a:t> the </a:t>
            </a:r>
            <a:r>
              <a:rPr sz="3200" dirty="0">
                <a:solidFill>
                  <a:srgbClr val="004F75"/>
                </a:solidFill>
                <a:latin typeface="Georgia"/>
                <a:cs typeface="Georgia"/>
              </a:rPr>
              <a:t>environment.</a:t>
            </a:r>
            <a:r>
              <a:rPr sz="3200" spc="-55" dirty="0">
                <a:solidFill>
                  <a:srgbClr val="004F75"/>
                </a:solidFill>
                <a:latin typeface="Georgia"/>
                <a:cs typeface="Georgia"/>
              </a:rPr>
              <a:t> </a:t>
            </a:r>
            <a:r>
              <a:rPr sz="3200" dirty="0">
                <a:solidFill>
                  <a:srgbClr val="004F75"/>
                </a:solidFill>
                <a:latin typeface="Georgia"/>
                <a:cs typeface="Georgia"/>
              </a:rPr>
              <a:t>These</a:t>
            </a:r>
            <a:r>
              <a:rPr sz="3200" spc="-20" dirty="0">
                <a:solidFill>
                  <a:srgbClr val="004F75"/>
                </a:solidFill>
                <a:latin typeface="Georgia"/>
                <a:cs typeface="Georgia"/>
              </a:rPr>
              <a:t> </a:t>
            </a:r>
            <a:r>
              <a:rPr sz="3200" dirty="0">
                <a:solidFill>
                  <a:srgbClr val="004F75"/>
                </a:solidFill>
                <a:latin typeface="Georgia"/>
                <a:cs typeface="Georgia"/>
              </a:rPr>
              <a:t>observations</a:t>
            </a:r>
            <a:r>
              <a:rPr sz="3200" spc="-65" dirty="0">
                <a:solidFill>
                  <a:srgbClr val="004F75"/>
                </a:solidFill>
                <a:latin typeface="Georgia"/>
                <a:cs typeface="Georgia"/>
              </a:rPr>
              <a:t> </a:t>
            </a:r>
            <a:r>
              <a:rPr sz="3200" dirty="0">
                <a:solidFill>
                  <a:srgbClr val="004F75"/>
                </a:solidFill>
                <a:latin typeface="Georgia"/>
                <a:cs typeface="Georgia"/>
              </a:rPr>
              <a:t>will</a:t>
            </a:r>
            <a:r>
              <a:rPr sz="3200" spc="-35" dirty="0">
                <a:solidFill>
                  <a:srgbClr val="004F75"/>
                </a:solidFill>
                <a:latin typeface="Georgia"/>
                <a:cs typeface="Georgia"/>
              </a:rPr>
              <a:t> </a:t>
            </a:r>
            <a:r>
              <a:rPr sz="3200" dirty="0">
                <a:solidFill>
                  <a:srgbClr val="004F75"/>
                </a:solidFill>
                <a:latin typeface="Georgia"/>
                <a:cs typeface="Georgia"/>
              </a:rPr>
              <a:t>allow</a:t>
            </a:r>
            <a:r>
              <a:rPr sz="3200" spc="-30" dirty="0">
                <a:solidFill>
                  <a:srgbClr val="004F75"/>
                </a:solidFill>
                <a:latin typeface="Georgia"/>
                <a:cs typeface="Georgia"/>
              </a:rPr>
              <a:t> </a:t>
            </a:r>
            <a:r>
              <a:rPr sz="3200" dirty="0">
                <a:solidFill>
                  <a:srgbClr val="004F75"/>
                </a:solidFill>
                <a:latin typeface="Georgia"/>
                <a:cs typeface="Georgia"/>
              </a:rPr>
              <a:t>us</a:t>
            </a:r>
            <a:r>
              <a:rPr sz="3200" spc="-30" dirty="0">
                <a:solidFill>
                  <a:srgbClr val="004F75"/>
                </a:solidFill>
                <a:latin typeface="Georgia"/>
                <a:cs typeface="Georgia"/>
              </a:rPr>
              <a:t> </a:t>
            </a:r>
            <a:r>
              <a:rPr sz="3200" dirty="0">
                <a:solidFill>
                  <a:srgbClr val="004F75"/>
                </a:solidFill>
                <a:latin typeface="Georgia"/>
                <a:cs typeface="Georgia"/>
              </a:rPr>
              <a:t>to</a:t>
            </a:r>
            <a:r>
              <a:rPr sz="3200" spc="-25" dirty="0">
                <a:solidFill>
                  <a:srgbClr val="004F75"/>
                </a:solidFill>
                <a:latin typeface="Georgia"/>
                <a:cs typeface="Georgia"/>
              </a:rPr>
              <a:t> </a:t>
            </a:r>
            <a:r>
              <a:rPr sz="3200" dirty="0">
                <a:solidFill>
                  <a:srgbClr val="004F75"/>
                </a:solidFill>
                <a:latin typeface="Georgia"/>
                <a:cs typeface="Georgia"/>
              </a:rPr>
              <a:t>gain</a:t>
            </a:r>
            <a:r>
              <a:rPr sz="3200" spc="-45" dirty="0">
                <a:solidFill>
                  <a:srgbClr val="004F75"/>
                </a:solidFill>
                <a:latin typeface="Georgia"/>
                <a:cs typeface="Georgia"/>
              </a:rPr>
              <a:t> </a:t>
            </a:r>
            <a:r>
              <a:rPr sz="3200" spc="-10" dirty="0">
                <a:solidFill>
                  <a:srgbClr val="004F75"/>
                </a:solidFill>
                <a:latin typeface="Georgia"/>
                <a:cs typeface="Georgia"/>
              </a:rPr>
              <a:t>further </a:t>
            </a:r>
            <a:r>
              <a:rPr sz="3200" dirty="0">
                <a:solidFill>
                  <a:srgbClr val="004F75"/>
                </a:solidFill>
                <a:latin typeface="Georgia"/>
                <a:cs typeface="Georgia"/>
              </a:rPr>
              <a:t>information</a:t>
            </a:r>
            <a:r>
              <a:rPr sz="3200" spc="-55" dirty="0">
                <a:solidFill>
                  <a:srgbClr val="004F75"/>
                </a:solidFill>
                <a:latin typeface="Georgia"/>
                <a:cs typeface="Georgia"/>
              </a:rPr>
              <a:t> </a:t>
            </a:r>
            <a:r>
              <a:rPr sz="3200" dirty="0">
                <a:solidFill>
                  <a:srgbClr val="004F75"/>
                </a:solidFill>
                <a:latin typeface="Georgia"/>
                <a:cs typeface="Georgia"/>
              </a:rPr>
              <a:t>on</a:t>
            </a:r>
            <a:r>
              <a:rPr sz="3200" spc="-10" dirty="0">
                <a:solidFill>
                  <a:srgbClr val="004F75"/>
                </a:solidFill>
                <a:latin typeface="Georgia"/>
                <a:cs typeface="Georgia"/>
              </a:rPr>
              <a:t> </a:t>
            </a:r>
            <a:r>
              <a:rPr sz="3200" dirty="0">
                <a:solidFill>
                  <a:srgbClr val="004F75"/>
                </a:solidFill>
                <a:latin typeface="Georgia"/>
                <a:cs typeface="Georgia"/>
              </a:rPr>
              <a:t>how</a:t>
            </a:r>
            <a:r>
              <a:rPr sz="3200" spc="-20" dirty="0">
                <a:solidFill>
                  <a:srgbClr val="004F75"/>
                </a:solidFill>
                <a:latin typeface="Georgia"/>
                <a:cs typeface="Georgia"/>
              </a:rPr>
              <a:t> </a:t>
            </a:r>
            <a:r>
              <a:rPr sz="3200" dirty="0">
                <a:solidFill>
                  <a:srgbClr val="004F75"/>
                </a:solidFill>
                <a:latin typeface="Georgia"/>
                <a:cs typeface="Georgia"/>
              </a:rPr>
              <a:t>they</a:t>
            </a:r>
            <a:r>
              <a:rPr sz="3200" spc="-20" dirty="0">
                <a:solidFill>
                  <a:srgbClr val="004F75"/>
                </a:solidFill>
                <a:latin typeface="Georgia"/>
                <a:cs typeface="Georgia"/>
              </a:rPr>
              <a:t> </a:t>
            </a:r>
            <a:r>
              <a:rPr sz="3200" dirty="0">
                <a:solidFill>
                  <a:srgbClr val="004F75"/>
                </a:solidFill>
                <a:latin typeface="Georgia"/>
                <a:cs typeface="Georgia"/>
              </a:rPr>
              <a:t>are</a:t>
            </a:r>
            <a:r>
              <a:rPr sz="3200" b="1" spc="-5" dirty="0">
                <a:solidFill>
                  <a:srgbClr val="004F75"/>
                </a:solidFill>
                <a:latin typeface="Georgia"/>
                <a:cs typeface="Georgia"/>
              </a:rPr>
              <a:t> </a:t>
            </a:r>
            <a:r>
              <a:rPr sz="3200" b="1" dirty="0">
                <a:solidFill>
                  <a:srgbClr val="004F75"/>
                </a:solidFill>
                <a:latin typeface="Georgia"/>
                <a:cs typeface="Georgia"/>
              </a:rPr>
              <a:t>developing</a:t>
            </a:r>
            <a:r>
              <a:rPr sz="3200" b="1" spc="-40" dirty="0">
                <a:solidFill>
                  <a:srgbClr val="004F75"/>
                </a:solidFill>
                <a:latin typeface="Georgia"/>
                <a:cs typeface="Georgia"/>
              </a:rPr>
              <a:t> </a:t>
            </a:r>
            <a:r>
              <a:rPr sz="3200" dirty="0">
                <a:solidFill>
                  <a:srgbClr val="004F75"/>
                </a:solidFill>
                <a:latin typeface="Georgia"/>
                <a:cs typeface="Georgia"/>
              </a:rPr>
              <a:t>and</a:t>
            </a:r>
            <a:r>
              <a:rPr sz="3200" spc="-25" dirty="0">
                <a:solidFill>
                  <a:srgbClr val="004F75"/>
                </a:solidFill>
                <a:latin typeface="Georgia"/>
                <a:cs typeface="Georgia"/>
              </a:rPr>
              <a:t> </a:t>
            </a:r>
            <a:r>
              <a:rPr sz="3200" dirty="0">
                <a:solidFill>
                  <a:srgbClr val="004F75"/>
                </a:solidFill>
                <a:latin typeface="Georgia"/>
                <a:cs typeface="Georgia"/>
              </a:rPr>
              <a:t>their</a:t>
            </a:r>
            <a:r>
              <a:rPr sz="3200" spc="-25" dirty="0">
                <a:solidFill>
                  <a:srgbClr val="004F75"/>
                </a:solidFill>
                <a:latin typeface="Georgia"/>
                <a:cs typeface="Georgia"/>
              </a:rPr>
              <a:t> </a:t>
            </a:r>
            <a:r>
              <a:rPr sz="3200" b="1" spc="-10" dirty="0">
                <a:solidFill>
                  <a:srgbClr val="004F75"/>
                </a:solidFill>
                <a:latin typeface="Georgia"/>
                <a:cs typeface="Georgia"/>
              </a:rPr>
              <a:t>interests</a:t>
            </a:r>
            <a:r>
              <a:rPr sz="3200" spc="-10" dirty="0">
                <a:solidFill>
                  <a:srgbClr val="004F75"/>
                </a:solidFill>
                <a:latin typeface="Georgia"/>
                <a:cs typeface="Georgia"/>
              </a:rPr>
              <a:t>.</a:t>
            </a:r>
            <a:endParaRPr lang="en-GB" sz="3200" spc="-10" dirty="0">
              <a:solidFill>
                <a:srgbClr val="004F75"/>
              </a:solidFill>
              <a:latin typeface="Georgia"/>
              <a:cs typeface="Georgia"/>
            </a:endParaRPr>
          </a:p>
          <a:p>
            <a:pPr marL="204470" marR="194310" indent="-102235">
              <a:lnSpc>
                <a:spcPct val="100000"/>
              </a:lnSpc>
              <a:spcBef>
                <a:spcPts val="100"/>
              </a:spcBef>
            </a:pPr>
            <a:endParaRPr sz="3200" dirty="0">
              <a:latin typeface="Georgia"/>
              <a:cs typeface="Georgia"/>
            </a:endParaRPr>
          </a:p>
          <a:p>
            <a:pPr marL="123825" marR="112395" indent="-4445" algn="ctr">
              <a:lnSpc>
                <a:spcPct val="100000"/>
              </a:lnSpc>
            </a:pPr>
            <a:r>
              <a:rPr sz="3200" dirty="0">
                <a:solidFill>
                  <a:srgbClr val="004F75"/>
                </a:solidFill>
                <a:latin typeface="Georgia"/>
                <a:cs typeface="Georgia"/>
              </a:rPr>
              <a:t>Whilst</a:t>
            </a:r>
            <a:r>
              <a:rPr sz="3200" spc="-20" dirty="0">
                <a:solidFill>
                  <a:srgbClr val="004F75"/>
                </a:solidFill>
                <a:latin typeface="Georgia"/>
                <a:cs typeface="Georgia"/>
              </a:rPr>
              <a:t> </a:t>
            </a:r>
            <a:r>
              <a:rPr sz="3200" dirty="0">
                <a:solidFill>
                  <a:srgbClr val="004F75"/>
                </a:solidFill>
                <a:latin typeface="Georgia"/>
                <a:cs typeface="Georgia"/>
              </a:rPr>
              <a:t>observing</a:t>
            </a:r>
            <a:r>
              <a:rPr sz="3200" spc="-60" dirty="0">
                <a:solidFill>
                  <a:srgbClr val="004F75"/>
                </a:solidFill>
                <a:latin typeface="Georgia"/>
                <a:cs typeface="Georgia"/>
              </a:rPr>
              <a:t> </a:t>
            </a:r>
            <a:r>
              <a:rPr sz="3200" dirty="0">
                <a:solidFill>
                  <a:srgbClr val="004F75"/>
                </a:solidFill>
                <a:latin typeface="Georgia"/>
                <a:cs typeface="Georgia"/>
              </a:rPr>
              <a:t>the</a:t>
            </a:r>
            <a:r>
              <a:rPr sz="3200" spc="-35" dirty="0">
                <a:solidFill>
                  <a:srgbClr val="004F75"/>
                </a:solidFill>
                <a:latin typeface="Georgia"/>
                <a:cs typeface="Georgia"/>
              </a:rPr>
              <a:t> </a:t>
            </a:r>
            <a:r>
              <a:rPr sz="3200" dirty="0">
                <a:solidFill>
                  <a:srgbClr val="004F75"/>
                </a:solidFill>
                <a:latin typeface="Georgia"/>
                <a:cs typeface="Georgia"/>
              </a:rPr>
              <a:t>children</a:t>
            </a:r>
            <a:r>
              <a:rPr sz="3200" spc="-30" dirty="0">
                <a:solidFill>
                  <a:srgbClr val="004F75"/>
                </a:solidFill>
                <a:latin typeface="Georgia"/>
                <a:cs typeface="Georgia"/>
              </a:rPr>
              <a:t> </a:t>
            </a:r>
            <a:r>
              <a:rPr sz="3200" dirty="0">
                <a:solidFill>
                  <a:srgbClr val="004F75"/>
                </a:solidFill>
                <a:latin typeface="Georgia"/>
                <a:cs typeface="Georgia"/>
              </a:rPr>
              <a:t>we</a:t>
            </a:r>
            <a:r>
              <a:rPr sz="3200" spc="-35" dirty="0">
                <a:solidFill>
                  <a:srgbClr val="004F75"/>
                </a:solidFill>
                <a:latin typeface="Georgia"/>
                <a:cs typeface="Georgia"/>
              </a:rPr>
              <a:t> </a:t>
            </a:r>
            <a:r>
              <a:rPr sz="3200" dirty="0">
                <a:solidFill>
                  <a:srgbClr val="004F75"/>
                </a:solidFill>
                <a:latin typeface="Georgia"/>
                <a:cs typeface="Georgia"/>
              </a:rPr>
              <a:t>will</a:t>
            </a:r>
            <a:r>
              <a:rPr sz="3200" spc="-35" dirty="0">
                <a:solidFill>
                  <a:srgbClr val="004F75"/>
                </a:solidFill>
                <a:latin typeface="Georgia"/>
                <a:cs typeface="Georgia"/>
              </a:rPr>
              <a:t> </a:t>
            </a:r>
            <a:r>
              <a:rPr sz="3200" dirty="0">
                <a:solidFill>
                  <a:srgbClr val="004F75"/>
                </a:solidFill>
                <a:latin typeface="Georgia"/>
                <a:cs typeface="Georgia"/>
              </a:rPr>
              <a:t>continue</a:t>
            </a:r>
            <a:r>
              <a:rPr sz="3200" spc="-55" dirty="0">
                <a:solidFill>
                  <a:srgbClr val="004F75"/>
                </a:solidFill>
                <a:latin typeface="Georgia"/>
                <a:cs typeface="Georgia"/>
              </a:rPr>
              <a:t> </a:t>
            </a:r>
            <a:r>
              <a:rPr sz="3200" dirty="0">
                <a:solidFill>
                  <a:srgbClr val="004F75"/>
                </a:solidFill>
                <a:latin typeface="Georgia"/>
                <a:cs typeface="Georgia"/>
              </a:rPr>
              <a:t>to</a:t>
            </a:r>
            <a:r>
              <a:rPr sz="3200" spc="-30" dirty="0">
                <a:solidFill>
                  <a:srgbClr val="004F75"/>
                </a:solidFill>
                <a:latin typeface="Georgia"/>
                <a:cs typeface="Georgia"/>
              </a:rPr>
              <a:t> </a:t>
            </a:r>
            <a:r>
              <a:rPr sz="3200" b="1" dirty="0">
                <a:solidFill>
                  <a:srgbClr val="004F75"/>
                </a:solidFill>
                <a:latin typeface="Georgia"/>
                <a:cs typeface="Georgia"/>
              </a:rPr>
              <a:t>move</a:t>
            </a:r>
            <a:r>
              <a:rPr sz="3200" b="1" spc="-35" dirty="0">
                <a:solidFill>
                  <a:srgbClr val="004F75"/>
                </a:solidFill>
                <a:latin typeface="Georgia"/>
                <a:cs typeface="Georgia"/>
              </a:rPr>
              <a:t> </a:t>
            </a:r>
            <a:r>
              <a:rPr sz="3200" b="1" dirty="0">
                <a:solidFill>
                  <a:srgbClr val="004F75"/>
                </a:solidFill>
                <a:latin typeface="Georgia"/>
                <a:cs typeface="Georgia"/>
              </a:rPr>
              <a:t>them</a:t>
            </a:r>
            <a:r>
              <a:rPr sz="3200" b="1" spc="-30" dirty="0">
                <a:solidFill>
                  <a:srgbClr val="004F75"/>
                </a:solidFill>
                <a:latin typeface="Georgia"/>
                <a:cs typeface="Georgia"/>
              </a:rPr>
              <a:t> </a:t>
            </a:r>
            <a:r>
              <a:rPr sz="3200" b="1" spc="-25" dirty="0">
                <a:solidFill>
                  <a:srgbClr val="004F75"/>
                </a:solidFill>
                <a:latin typeface="Georgia"/>
                <a:cs typeface="Georgia"/>
              </a:rPr>
              <a:t>on </a:t>
            </a:r>
            <a:r>
              <a:rPr sz="3200" dirty="0">
                <a:solidFill>
                  <a:srgbClr val="004F75"/>
                </a:solidFill>
                <a:latin typeface="Georgia"/>
                <a:cs typeface="Georgia"/>
              </a:rPr>
              <a:t>with</a:t>
            </a:r>
            <a:r>
              <a:rPr sz="3200" spc="-30" dirty="0">
                <a:solidFill>
                  <a:srgbClr val="004F75"/>
                </a:solidFill>
                <a:latin typeface="Georgia"/>
                <a:cs typeface="Georgia"/>
              </a:rPr>
              <a:t> </a:t>
            </a:r>
            <a:r>
              <a:rPr sz="3200" dirty="0">
                <a:solidFill>
                  <a:srgbClr val="004F75"/>
                </a:solidFill>
                <a:latin typeface="Georgia"/>
                <a:cs typeface="Georgia"/>
              </a:rPr>
              <a:t>their</a:t>
            </a:r>
            <a:r>
              <a:rPr sz="3200" spc="-15" dirty="0">
                <a:solidFill>
                  <a:srgbClr val="004F75"/>
                </a:solidFill>
                <a:latin typeface="Georgia"/>
                <a:cs typeface="Georgia"/>
              </a:rPr>
              <a:t> </a:t>
            </a:r>
            <a:r>
              <a:rPr sz="3200" dirty="0">
                <a:solidFill>
                  <a:srgbClr val="004F75"/>
                </a:solidFill>
                <a:latin typeface="Georgia"/>
                <a:cs typeface="Georgia"/>
              </a:rPr>
              <a:t>learning.</a:t>
            </a:r>
            <a:r>
              <a:rPr sz="3200" spc="-45" dirty="0">
                <a:solidFill>
                  <a:srgbClr val="004F75"/>
                </a:solidFill>
                <a:latin typeface="Georgia"/>
                <a:cs typeface="Georgia"/>
              </a:rPr>
              <a:t> </a:t>
            </a:r>
            <a:r>
              <a:rPr sz="3200" dirty="0">
                <a:solidFill>
                  <a:srgbClr val="004F75"/>
                </a:solidFill>
                <a:latin typeface="Georgia"/>
                <a:cs typeface="Georgia"/>
              </a:rPr>
              <a:t>All</a:t>
            </a:r>
            <a:r>
              <a:rPr sz="3200" spc="-30" dirty="0">
                <a:solidFill>
                  <a:srgbClr val="004F75"/>
                </a:solidFill>
                <a:latin typeface="Georgia"/>
                <a:cs typeface="Georgia"/>
              </a:rPr>
              <a:t> </a:t>
            </a:r>
            <a:r>
              <a:rPr sz="3200" dirty="0">
                <a:solidFill>
                  <a:srgbClr val="004F75"/>
                </a:solidFill>
                <a:latin typeface="Georgia"/>
                <a:cs typeface="Georgia"/>
              </a:rPr>
              <a:t>the</a:t>
            </a:r>
            <a:r>
              <a:rPr sz="3200" spc="-10" dirty="0">
                <a:solidFill>
                  <a:srgbClr val="004F75"/>
                </a:solidFill>
                <a:latin typeface="Georgia"/>
                <a:cs typeface="Georgia"/>
              </a:rPr>
              <a:t> </a:t>
            </a:r>
            <a:r>
              <a:rPr sz="3200" dirty="0">
                <a:solidFill>
                  <a:srgbClr val="004F75"/>
                </a:solidFill>
                <a:latin typeface="Georgia"/>
                <a:cs typeface="Georgia"/>
              </a:rPr>
              <a:t>observations</a:t>
            </a:r>
            <a:r>
              <a:rPr sz="3200" spc="-45" dirty="0">
                <a:solidFill>
                  <a:srgbClr val="004F75"/>
                </a:solidFill>
                <a:latin typeface="Georgia"/>
                <a:cs typeface="Georgia"/>
              </a:rPr>
              <a:t> </a:t>
            </a:r>
            <a:r>
              <a:rPr sz="3200" dirty="0">
                <a:solidFill>
                  <a:srgbClr val="004F75"/>
                </a:solidFill>
                <a:latin typeface="Georgia"/>
                <a:cs typeface="Georgia"/>
              </a:rPr>
              <a:t>will</a:t>
            </a:r>
            <a:r>
              <a:rPr sz="3200" spc="-20" dirty="0">
                <a:solidFill>
                  <a:srgbClr val="004F75"/>
                </a:solidFill>
                <a:latin typeface="Georgia"/>
                <a:cs typeface="Georgia"/>
              </a:rPr>
              <a:t> </a:t>
            </a:r>
            <a:r>
              <a:rPr sz="3200" dirty="0">
                <a:solidFill>
                  <a:srgbClr val="004F75"/>
                </a:solidFill>
                <a:latin typeface="Georgia"/>
                <a:cs typeface="Georgia"/>
              </a:rPr>
              <a:t>be</a:t>
            </a:r>
            <a:r>
              <a:rPr sz="3200" spc="-25" dirty="0">
                <a:solidFill>
                  <a:srgbClr val="004F75"/>
                </a:solidFill>
                <a:latin typeface="Georgia"/>
                <a:cs typeface="Georgia"/>
              </a:rPr>
              <a:t> </a:t>
            </a:r>
            <a:r>
              <a:rPr sz="3200" dirty="0">
                <a:solidFill>
                  <a:srgbClr val="004F75"/>
                </a:solidFill>
                <a:latin typeface="Georgia"/>
                <a:cs typeface="Georgia"/>
              </a:rPr>
              <a:t>on</a:t>
            </a:r>
            <a:r>
              <a:rPr sz="3200" spc="-30" dirty="0">
                <a:solidFill>
                  <a:srgbClr val="004F75"/>
                </a:solidFill>
                <a:latin typeface="Georgia"/>
                <a:cs typeface="Georgia"/>
              </a:rPr>
              <a:t> </a:t>
            </a:r>
            <a:r>
              <a:rPr sz="3200" dirty="0">
                <a:solidFill>
                  <a:srgbClr val="004F75"/>
                </a:solidFill>
                <a:latin typeface="Georgia"/>
                <a:cs typeface="Georgia"/>
              </a:rPr>
              <a:t>Tapestry</a:t>
            </a:r>
            <a:r>
              <a:rPr sz="3200" spc="-25" dirty="0">
                <a:solidFill>
                  <a:srgbClr val="004F75"/>
                </a:solidFill>
                <a:latin typeface="Georgia"/>
                <a:cs typeface="Georgia"/>
              </a:rPr>
              <a:t> </a:t>
            </a:r>
            <a:r>
              <a:rPr sz="3200" dirty="0">
                <a:solidFill>
                  <a:srgbClr val="004F75"/>
                </a:solidFill>
                <a:latin typeface="Georgia"/>
                <a:cs typeface="Georgia"/>
              </a:rPr>
              <a:t>so</a:t>
            </a:r>
            <a:r>
              <a:rPr sz="3200" spc="-20" dirty="0">
                <a:solidFill>
                  <a:srgbClr val="004F75"/>
                </a:solidFill>
                <a:latin typeface="Georgia"/>
                <a:cs typeface="Georgia"/>
              </a:rPr>
              <a:t> </a:t>
            </a:r>
            <a:r>
              <a:rPr sz="3200" spc="-25" dirty="0">
                <a:solidFill>
                  <a:srgbClr val="004F75"/>
                </a:solidFill>
                <a:latin typeface="Georgia"/>
                <a:cs typeface="Georgia"/>
              </a:rPr>
              <a:t>we </a:t>
            </a:r>
            <a:r>
              <a:rPr sz="3200" dirty="0">
                <a:solidFill>
                  <a:srgbClr val="004F75"/>
                </a:solidFill>
                <a:latin typeface="Georgia"/>
                <a:cs typeface="Georgia"/>
              </a:rPr>
              <a:t>appreciate</a:t>
            </a:r>
            <a:r>
              <a:rPr sz="3200" spc="-55" dirty="0">
                <a:solidFill>
                  <a:srgbClr val="004F75"/>
                </a:solidFill>
                <a:latin typeface="Georgia"/>
                <a:cs typeface="Georgia"/>
              </a:rPr>
              <a:t> </a:t>
            </a:r>
            <a:r>
              <a:rPr sz="3200" dirty="0">
                <a:solidFill>
                  <a:srgbClr val="004F75"/>
                </a:solidFill>
                <a:latin typeface="Georgia"/>
                <a:cs typeface="Georgia"/>
              </a:rPr>
              <a:t>any</a:t>
            </a:r>
            <a:r>
              <a:rPr sz="3200" spc="-35" dirty="0">
                <a:solidFill>
                  <a:srgbClr val="004F75"/>
                </a:solidFill>
                <a:latin typeface="Georgia"/>
                <a:cs typeface="Georgia"/>
              </a:rPr>
              <a:t> </a:t>
            </a:r>
            <a:r>
              <a:rPr sz="3200" dirty="0">
                <a:solidFill>
                  <a:srgbClr val="004F75"/>
                </a:solidFill>
                <a:latin typeface="Georgia"/>
                <a:cs typeface="Georgia"/>
              </a:rPr>
              <a:t>feedback</a:t>
            </a:r>
            <a:r>
              <a:rPr sz="3200" spc="-35" dirty="0">
                <a:solidFill>
                  <a:srgbClr val="004F75"/>
                </a:solidFill>
                <a:latin typeface="Georgia"/>
                <a:cs typeface="Georgia"/>
              </a:rPr>
              <a:t> </a:t>
            </a:r>
            <a:r>
              <a:rPr sz="3200" dirty="0">
                <a:solidFill>
                  <a:srgbClr val="004F75"/>
                </a:solidFill>
                <a:latin typeface="Georgia"/>
                <a:cs typeface="Georgia"/>
              </a:rPr>
              <a:t>or</a:t>
            </a:r>
            <a:r>
              <a:rPr sz="3200" spc="-30" dirty="0">
                <a:solidFill>
                  <a:srgbClr val="004F75"/>
                </a:solidFill>
                <a:latin typeface="Georgia"/>
                <a:cs typeface="Georgia"/>
              </a:rPr>
              <a:t> </a:t>
            </a:r>
            <a:r>
              <a:rPr sz="3200" dirty="0">
                <a:solidFill>
                  <a:srgbClr val="004F75"/>
                </a:solidFill>
                <a:latin typeface="Georgia"/>
                <a:cs typeface="Georgia"/>
              </a:rPr>
              <a:t>comments</a:t>
            </a:r>
            <a:r>
              <a:rPr sz="3200" spc="-15" dirty="0">
                <a:solidFill>
                  <a:srgbClr val="004F75"/>
                </a:solidFill>
                <a:latin typeface="Georgia"/>
                <a:cs typeface="Georgia"/>
              </a:rPr>
              <a:t> </a:t>
            </a:r>
            <a:r>
              <a:rPr sz="3200" dirty="0">
                <a:solidFill>
                  <a:srgbClr val="004F75"/>
                </a:solidFill>
                <a:latin typeface="Georgia"/>
                <a:cs typeface="Georgia"/>
              </a:rPr>
              <a:t>that</a:t>
            </a:r>
            <a:r>
              <a:rPr sz="3200" spc="-25" dirty="0">
                <a:solidFill>
                  <a:srgbClr val="004F75"/>
                </a:solidFill>
                <a:latin typeface="Georgia"/>
                <a:cs typeface="Georgia"/>
              </a:rPr>
              <a:t> </a:t>
            </a:r>
            <a:r>
              <a:rPr sz="3200" dirty="0">
                <a:solidFill>
                  <a:srgbClr val="004F75"/>
                </a:solidFill>
                <a:latin typeface="Georgia"/>
                <a:cs typeface="Georgia"/>
              </a:rPr>
              <a:t>parents</a:t>
            </a:r>
            <a:r>
              <a:rPr sz="3200" spc="-40" dirty="0">
                <a:solidFill>
                  <a:srgbClr val="004F75"/>
                </a:solidFill>
                <a:latin typeface="Georgia"/>
                <a:cs typeface="Georgia"/>
              </a:rPr>
              <a:t> </a:t>
            </a:r>
            <a:r>
              <a:rPr sz="3200" dirty="0">
                <a:solidFill>
                  <a:srgbClr val="004F75"/>
                </a:solidFill>
                <a:latin typeface="Georgia"/>
                <a:cs typeface="Georgia"/>
              </a:rPr>
              <a:t>can</a:t>
            </a:r>
            <a:r>
              <a:rPr sz="3200" spc="-30" dirty="0">
                <a:solidFill>
                  <a:srgbClr val="004F75"/>
                </a:solidFill>
                <a:latin typeface="Georgia"/>
                <a:cs typeface="Georgia"/>
              </a:rPr>
              <a:t> </a:t>
            </a:r>
            <a:r>
              <a:rPr sz="3200" dirty="0">
                <a:solidFill>
                  <a:srgbClr val="004F75"/>
                </a:solidFill>
                <a:latin typeface="Georgia"/>
                <a:cs typeface="Georgia"/>
              </a:rPr>
              <a:t>make</a:t>
            </a:r>
            <a:r>
              <a:rPr sz="3200" spc="-20" dirty="0">
                <a:solidFill>
                  <a:srgbClr val="004F75"/>
                </a:solidFill>
                <a:latin typeface="Georgia"/>
                <a:cs typeface="Georgia"/>
              </a:rPr>
              <a:t> </a:t>
            </a:r>
            <a:r>
              <a:rPr sz="3200" spc="-25" dirty="0">
                <a:solidFill>
                  <a:srgbClr val="004F75"/>
                </a:solidFill>
                <a:latin typeface="Georgia"/>
                <a:cs typeface="Georgia"/>
              </a:rPr>
              <a:t>via </a:t>
            </a:r>
            <a:r>
              <a:rPr sz="3200" dirty="0">
                <a:solidFill>
                  <a:srgbClr val="004F75"/>
                </a:solidFill>
                <a:latin typeface="Georgia"/>
                <a:cs typeface="Georgia"/>
              </a:rPr>
              <a:t>the</a:t>
            </a:r>
            <a:r>
              <a:rPr sz="3200" spc="-20" dirty="0">
                <a:solidFill>
                  <a:srgbClr val="004F75"/>
                </a:solidFill>
                <a:latin typeface="Georgia"/>
                <a:cs typeface="Georgia"/>
              </a:rPr>
              <a:t> </a:t>
            </a:r>
            <a:r>
              <a:rPr sz="3200" dirty="0">
                <a:solidFill>
                  <a:srgbClr val="004F75"/>
                </a:solidFill>
                <a:latin typeface="Georgia"/>
                <a:cs typeface="Georgia"/>
              </a:rPr>
              <a:t>Tapestry</a:t>
            </a:r>
            <a:r>
              <a:rPr sz="3200" spc="-30" dirty="0">
                <a:solidFill>
                  <a:srgbClr val="004F75"/>
                </a:solidFill>
                <a:latin typeface="Georgia"/>
                <a:cs typeface="Georgia"/>
              </a:rPr>
              <a:t> </a:t>
            </a:r>
            <a:r>
              <a:rPr sz="3200" spc="-20" dirty="0">
                <a:solidFill>
                  <a:srgbClr val="004F75"/>
                </a:solidFill>
                <a:latin typeface="Georgia"/>
                <a:cs typeface="Georgia"/>
              </a:rPr>
              <a:t>app.</a:t>
            </a:r>
            <a:endParaRPr sz="3200" dirty="0">
              <a:latin typeface="Georgia"/>
              <a:cs typeface="Georgia"/>
            </a:endParaRPr>
          </a:p>
          <a:p>
            <a:pPr marL="12700" marR="5080" algn="ctr">
              <a:lnSpc>
                <a:spcPct val="100000"/>
              </a:lnSpc>
              <a:spcBef>
                <a:spcPts val="5"/>
              </a:spcBef>
            </a:pPr>
            <a:r>
              <a:rPr sz="3200" dirty="0">
                <a:solidFill>
                  <a:srgbClr val="004F75"/>
                </a:solidFill>
                <a:latin typeface="Georgia"/>
                <a:cs typeface="Georgia"/>
              </a:rPr>
              <a:t>We</a:t>
            </a:r>
            <a:r>
              <a:rPr sz="3200" spc="-35" dirty="0">
                <a:solidFill>
                  <a:srgbClr val="004F75"/>
                </a:solidFill>
                <a:latin typeface="Georgia"/>
                <a:cs typeface="Georgia"/>
              </a:rPr>
              <a:t> </a:t>
            </a:r>
            <a:r>
              <a:rPr sz="3200" dirty="0">
                <a:solidFill>
                  <a:srgbClr val="004F75"/>
                </a:solidFill>
                <a:latin typeface="Georgia"/>
                <a:cs typeface="Georgia"/>
              </a:rPr>
              <a:t>will</a:t>
            </a:r>
            <a:r>
              <a:rPr sz="3200" spc="-25" dirty="0">
                <a:solidFill>
                  <a:srgbClr val="004F75"/>
                </a:solidFill>
                <a:latin typeface="Georgia"/>
                <a:cs typeface="Georgia"/>
              </a:rPr>
              <a:t> </a:t>
            </a:r>
            <a:r>
              <a:rPr sz="3200" dirty="0">
                <a:solidFill>
                  <a:srgbClr val="004F75"/>
                </a:solidFill>
                <a:latin typeface="Georgia"/>
                <a:cs typeface="Georgia"/>
              </a:rPr>
              <a:t>also</a:t>
            </a:r>
            <a:r>
              <a:rPr sz="3200" spc="-20" dirty="0">
                <a:solidFill>
                  <a:srgbClr val="004F75"/>
                </a:solidFill>
                <a:latin typeface="Georgia"/>
                <a:cs typeface="Georgia"/>
              </a:rPr>
              <a:t> </a:t>
            </a:r>
            <a:r>
              <a:rPr sz="3200" dirty="0">
                <a:solidFill>
                  <a:srgbClr val="004F75"/>
                </a:solidFill>
                <a:latin typeface="Georgia"/>
                <a:cs typeface="Georgia"/>
              </a:rPr>
              <a:t>send</a:t>
            </a:r>
            <a:r>
              <a:rPr sz="3200" spc="-25" dirty="0">
                <a:solidFill>
                  <a:srgbClr val="004F75"/>
                </a:solidFill>
                <a:latin typeface="Georgia"/>
                <a:cs typeface="Georgia"/>
              </a:rPr>
              <a:t> </a:t>
            </a:r>
            <a:r>
              <a:rPr sz="3200" dirty="0">
                <a:solidFill>
                  <a:srgbClr val="004F75"/>
                </a:solidFill>
                <a:latin typeface="Georgia"/>
                <a:cs typeface="Georgia"/>
              </a:rPr>
              <a:t>a</a:t>
            </a:r>
            <a:r>
              <a:rPr sz="3200" spc="-10" dirty="0">
                <a:solidFill>
                  <a:srgbClr val="004F75"/>
                </a:solidFill>
                <a:latin typeface="Georgia"/>
                <a:cs typeface="Georgia"/>
              </a:rPr>
              <a:t> </a:t>
            </a:r>
            <a:r>
              <a:rPr sz="3200" b="1" dirty="0">
                <a:solidFill>
                  <a:srgbClr val="004F75"/>
                </a:solidFill>
                <a:latin typeface="Georgia"/>
                <a:cs typeface="Georgia"/>
              </a:rPr>
              <a:t>questionnaire</a:t>
            </a:r>
            <a:r>
              <a:rPr sz="3200" spc="-40" dirty="0">
                <a:solidFill>
                  <a:srgbClr val="004F75"/>
                </a:solidFill>
                <a:latin typeface="Georgia"/>
                <a:cs typeface="Georgia"/>
              </a:rPr>
              <a:t> </a:t>
            </a:r>
            <a:r>
              <a:rPr sz="3200" dirty="0">
                <a:solidFill>
                  <a:srgbClr val="004F75"/>
                </a:solidFill>
                <a:latin typeface="Georgia"/>
                <a:cs typeface="Georgia"/>
              </a:rPr>
              <a:t>home</a:t>
            </a:r>
            <a:r>
              <a:rPr sz="3200" spc="-25" dirty="0">
                <a:solidFill>
                  <a:srgbClr val="004F75"/>
                </a:solidFill>
                <a:latin typeface="Georgia"/>
                <a:cs typeface="Georgia"/>
              </a:rPr>
              <a:t> </a:t>
            </a:r>
            <a:r>
              <a:rPr sz="3200" dirty="0">
                <a:solidFill>
                  <a:srgbClr val="004F75"/>
                </a:solidFill>
                <a:latin typeface="Georgia"/>
                <a:cs typeface="Georgia"/>
              </a:rPr>
              <a:t>the</a:t>
            </a:r>
            <a:r>
              <a:rPr sz="3200" spc="-25" dirty="0">
                <a:solidFill>
                  <a:srgbClr val="004F75"/>
                </a:solidFill>
                <a:latin typeface="Georgia"/>
                <a:cs typeface="Georgia"/>
              </a:rPr>
              <a:t> </a:t>
            </a:r>
            <a:r>
              <a:rPr sz="3200" dirty="0">
                <a:solidFill>
                  <a:srgbClr val="004F75"/>
                </a:solidFill>
                <a:latin typeface="Georgia"/>
                <a:cs typeface="Georgia"/>
              </a:rPr>
              <a:t>week</a:t>
            </a:r>
            <a:r>
              <a:rPr sz="3200" spc="-20" dirty="0">
                <a:solidFill>
                  <a:srgbClr val="004F75"/>
                </a:solidFill>
                <a:latin typeface="Georgia"/>
                <a:cs typeface="Georgia"/>
              </a:rPr>
              <a:t> </a:t>
            </a:r>
            <a:r>
              <a:rPr sz="3200" dirty="0">
                <a:solidFill>
                  <a:srgbClr val="004F75"/>
                </a:solidFill>
                <a:latin typeface="Georgia"/>
                <a:cs typeface="Georgia"/>
              </a:rPr>
              <a:t>before</a:t>
            </a:r>
            <a:r>
              <a:rPr sz="3200" spc="-45" dirty="0">
                <a:solidFill>
                  <a:srgbClr val="004F75"/>
                </a:solidFill>
                <a:latin typeface="Georgia"/>
                <a:cs typeface="Georgia"/>
              </a:rPr>
              <a:t> </a:t>
            </a:r>
            <a:r>
              <a:rPr sz="3200" dirty="0">
                <a:solidFill>
                  <a:srgbClr val="004F75"/>
                </a:solidFill>
                <a:latin typeface="Georgia"/>
                <a:cs typeface="Georgia"/>
              </a:rPr>
              <a:t>your</a:t>
            </a:r>
            <a:r>
              <a:rPr sz="3200" spc="-20" dirty="0">
                <a:solidFill>
                  <a:srgbClr val="004F75"/>
                </a:solidFill>
                <a:latin typeface="Georgia"/>
                <a:cs typeface="Georgia"/>
              </a:rPr>
              <a:t> </a:t>
            </a:r>
            <a:r>
              <a:rPr sz="3200" spc="-10" dirty="0">
                <a:solidFill>
                  <a:srgbClr val="004F75"/>
                </a:solidFill>
                <a:latin typeface="Georgia"/>
                <a:cs typeface="Georgia"/>
              </a:rPr>
              <a:t>child </a:t>
            </a:r>
            <a:r>
              <a:rPr sz="3200" dirty="0">
                <a:solidFill>
                  <a:srgbClr val="004F75"/>
                </a:solidFill>
                <a:latin typeface="Georgia"/>
                <a:cs typeface="Georgia"/>
              </a:rPr>
              <a:t>is</a:t>
            </a:r>
            <a:r>
              <a:rPr sz="3200" spc="-20" dirty="0">
                <a:solidFill>
                  <a:srgbClr val="004F75"/>
                </a:solidFill>
                <a:latin typeface="Georgia"/>
                <a:cs typeface="Georgia"/>
              </a:rPr>
              <a:t> </a:t>
            </a:r>
            <a:r>
              <a:rPr sz="3200" dirty="0">
                <a:solidFill>
                  <a:srgbClr val="004F75"/>
                </a:solidFill>
                <a:latin typeface="Georgia"/>
                <a:cs typeface="Georgia"/>
              </a:rPr>
              <a:t>to</a:t>
            </a:r>
            <a:r>
              <a:rPr sz="3200" spc="-15" dirty="0">
                <a:solidFill>
                  <a:srgbClr val="004F75"/>
                </a:solidFill>
                <a:latin typeface="Georgia"/>
                <a:cs typeface="Georgia"/>
              </a:rPr>
              <a:t> </a:t>
            </a:r>
            <a:r>
              <a:rPr sz="3200" dirty="0">
                <a:solidFill>
                  <a:srgbClr val="004F75"/>
                </a:solidFill>
                <a:latin typeface="Georgia"/>
                <a:cs typeface="Georgia"/>
              </a:rPr>
              <a:t>be</a:t>
            </a:r>
            <a:r>
              <a:rPr sz="3200" spc="-20" dirty="0">
                <a:solidFill>
                  <a:srgbClr val="004F75"/>
                </a:solidFill>
                <a:latin typeface="Georgia"/>
                <a:cs typeface="Georgia"/>
              </a:rPr>
              <a:t> </a:t>
            </a:r>
            <a:r>
              <a:rPr sz="3200" dirty="0">
                <a:solidFill>
                  <a:srgbClr val="004F75"/>
                </a:solidFill>
                <a:latin typeface="Georgia"/>
                <a:cs typeface="Georgia"/>
              </a:rPr>
              <a:t>a</a:t>
            </a:r>
            <a:r>
              <a:rPr sz="3200" spc="-10" dirty="0">
                <a:solidFill>
                  <a:srgbClr val="004F75"/>
                </a:solidFill>
                <a:latin typeface="Georgia"/>
                <a:cs typeface="Georgia"/>
              </a:rPr>
              <a:t> </a:t>
            </a:r>
            <a:r>
              <a:rPr sz="3200" dirty="0">
                <a:solidFill>
                  <a:srgbClr val="004F75"/>
                </a:solidFill>
                <a:latin typeface="Georgia"/>
                <a:cs typeface="Georgia"/>
              </a:rPr>
              <a:t>'focus'.</a:t>
            </a:r>
            <a:r>
              <a:rPr sz="3200" spc="-30" dirty="0">
                <a:solidFill>
                  <a:srgbClr val="004F75"/>
                </a:solidFill>
                <a:latin typeface="Georgia"/>
                <a:cs typeface="Georgia"/>
              </a:rPr>
              <a:t> </a:t>
            </a:r>
            <a:r>
              <a:rPr sz="3200" dirty="0">
                <a:solidFill>
                  <a:srgbClr val="004F75"/>
                </a:solidFill>
                <a:latin typeface="Georgia"/>
                <a:cs typeface="Georgia"/>
              </a:rPr>
              <a:t>By</a:t>
            </a:r>
            <a:r>
              <a:rPr sz="3200" spc="-20" dirty="0">
                <a:solidFill>
                  <a:srgbClr val="004F75"/>
                </a:solidFill>
                <a:latin typeface="Georgia"/>
                <a:cs typeface="Georgia"/>
              </a:rPr>
              <a:t> </a:t>
            </a:r>
            <a:r>
              <a:rPr sz="3200" dirty="0">
                <a:solidFill>
                  <a:srgbClr val="004F75"/>
                </a:solidFill>
                <a:latin typeface="Georgia"/>
                <a:cs typeface="Georgia"/>
              </a:rPr>
              <a:t>completing</a:t>
            </a:r>
            <a:r>
              <a:rPr sz="3200" spc="-40" dirty="0">
                <a:solidFill>
                  <a:srgbClr val="004F75"/>
                </a:solidFill>
                <a:latin typeface="Georgia"/>
                <a:cs typeface="Georgia"/>
              </a:rPr>
              <a:t> </a:t>
            </a:r>
            <a:r>
              <a:rPr sz="3200" dirty="0">
                <a:solidFill>
                  <a:srgbClr val="004F75"/>
                </a:solidFill>
                <a:latin typeface="Georgia"/>
                <a:cs typeface="Georgia"/>
              </a:rPr>
              <a:t>and</a:t>
            </a:r>
            <a:r>
              <a:rPr sz="3200" spc="-30" dirty="0">
                <a:solidFill>
                  <a:srgbClr val="004F75"/>
                </a:solidFill>
                <a:latin typeface="Georgia"/>
                <a:cs typeface="Georgia"/>
              </a:rPr>
              <a:t> </a:t>
            </a:r>
            <a:r>
              <a:rPr sz="3200" dirty="0">
                <a:solidFill>
                  <a:srgbClr val="004F75"/>
                </a:solidFill>
                <a:latin typeface="Georgia"/>
                <a:cs typeface="Georgia"/>
              </a:rPr>
              <a:t>returning</a:t>
            </a:r>
            <a:r>
              <a:rPr sz="3200" spc="-30" dirty="0">
                <a:solidFill>
                  <a:srgbClr val="004F75"/>
                </a:solidFill>
                <a:latin typeface="Georgia"/>
                <a:cs typeface="Georgia"/>
              </a:rPr>
              <a:t> </a:t>
            </a:r>
            <a:r>
              <a:rPr sz="3200" dirty="0">
                <a:solidFill>
                  <a:srgbClr val="004F75"/>
                </a:solidFill>
                <a:latin typeface="Georgia"/>
                <a:cs typeface="Georgia"/>
              </a:rPr>
              <a:t>this</a:t>
            </a:r>
            <a:r>
              <a:rPr sz="3200" spc="-30" dirty="0">
                <a:solidFill>
                  <a:srgbClr val="004F75"/>
                </a:solidFill>
                <a:latin typeface="Georgia"/>
                <a:cs typeface="Georgia"/>
              </a:rPr>
              <a:t> </a:t>
            </a:r>
            <a:r>
              <a:rPr sz="3200" dirty="0">
                <a:solidFill>
                  <a:srgbClr val="004F75"/>
                </a:solidFill>
                <a:latin typeface="Georgia"/>
                <a:cs typeface="Georgia"/>
              </a:rPr>
              <a:t>you</a:t>
            </a:r>
            <a:r>
              <a:rPr sz="3200" spc="-10" dirty="0">
                <a:solidFill>
                  <a:srgbClr val="004F75"/>
                </a:solidFill>
                <a:latin typeface="Georgia"/>
                <a:cs typeface="Georgia"/>
              </a:rPr>
              <a:t> </a:t>
            </a:r>
            <a:r>
              <a:rPr sz="3200" dirty="0">
                <a:solidFill>
                  <a:srgbClr val="004F75"/>
                </a:solidFill>
                <a:latin typeface="Georgia"/>
                <a:cs typeface="Georgia"/>
              </a:rPr>
              <a:t>will</a:t>
            </a:r>
            <a:r>
              <a:rPr sz="3200" spc="-25" dirty="0">
                <a:solidFill>
                  <a:srgbClr val="004F75"/>
                </a:solidFill>
                <a:latin typeface="Georgia"/>
                <a:cs typeface="Georgia"/>
              </a:rPr>
              <a:t> </a:t>
            </a:r>
            <a:r>
              <a:rPr sz="3200" dirty="0">
                <a:solidFill>
                  <a:srgbClr val="004F75"/>
                </a:solidFill>
                <a:latin typeface="Georgia"/>
                <a:cs typeface="Georgia"/>
              </a:rPr>
              <a:t>help</a:t>
            </a:r>
            <a:r>
              <a:rPr sz="3200" spc="-20" dirty="0">
                <a:solidFill>
                  <a:srgbClr val="004F75"/>
                </a:solidFill>
                <a:latin typeface="Georgia"/>
                <a:cs typeface="Georgia"/>
              </a:rPr>
              <a:t> </a:t>
            </a:r>
            <a:r>
              <a:rPr sz="3200" spc="-25" dirty="0">
                <a:solidFill>
                  <a:srgbClr val="004F75"/>
                </a:solidFill>
                <a:latin typeface="Georgia"/>
                <a:cs typeface="Georgia"/>
              </a:rPr>
              <a:t>us </a:t>
            </a:r>
            <a:r>
              <a:rPr sz="3200" dirty="0">
                <a:solidFill>
                  <a:srgbClr val="004F75"/>
                </a:solidFill>
                <a:latin typeface="Georgia"/>
                <a:cs typeface="Georgia"/>
              </a:rPr>
              <a:t>gain</a:t>
            </a:r>
            <a:r>
              <a:rPr sz="3200" spc="-35" dirty="0">
                <a:solidFill>
                  <a:srgbClr val="004F75"/>
                </a:solidFill>
                <a:latin typeface="Georgia"/>
                <a:cs typeface="Georgia"/>
              </a:rPr>
              <a:t> </a:t>
            </a:r>
            <a:r>
              <a:rPr sz="3200" b="1" dirty="0">
                <a:solidFill>
                  <a:srgbClr val="004F75"/>
                </a:solidFill>
                <a:latin typeface="Georgia"/>
                <a:cs typeface="Georgia"/>
              </a:rPr>
              <a:t>further</a:t>
            </a:r>
            <a:r>
              <a:rPr sz="3200" b="1" spc="-35" dirty="0">
                <a:solidFill>
                  <a:srgbClr val="004F75"/>
                </a:solidFill>
                <a:latin typeface="Georgia"/>
                <a:cs typeface="Georgia"/>
              </a:rPr>
              <a:t> </a:t>
            </a:r>
            <a:r>
              <a:rPr sz="3200" b="1" dirty="0">
                <a:solidFill>
                  <a:srgbClr val="004F75"/>
                </a:solidFill>
                <a:latin typeface="Georgia"/>
                <a:cs typeface="Georgia"/>
              </a:rPr>
              <a:t>insights</a:t>
            </a:r>
            <a:r>
              <a:rPr sz="3200" b="1" spc="-30" dirty="0">
                <a:solidFill>
                  <a:srgbClr val="004F75"/>
                </a:solidFill>
                <a:latin typeface="Georgia"/>
                <a:cs typeface="Georgia"/>
              </a:rPr>
              <a:t> </a:t>
            </a:r>
            <a:r>
              <a:rPr sz="3200" dirty="0">
                <a:solidFill>
                  <a:srgbClr val="004F75"/>
                </a:solidFill>
                <a:latin typeface="Georgia"/>
                <a:cs typeface="Georgia"/>
              </a:rPr>
              <a:t>into</a:t>
            </a:r>
            <a:r>
              <a:rPr sz="3200" spc="-30" dirty="0">
                <a:solidFill>
                  <a:srgbClr val="004F75"/>
                </a:solidFill>
                <a:latin typeface="Georgia"/>
                <a:cs typeface="Georgia"/>
              </a:rPr>
              <a:t> </a:t>
            </a:r>
            <a:r>
              <a:rPr sz="3200" dirty="0">
                <a:solidFill>
                  <a:srgbClr val="004F75"/>
                </a:solidFill>
                <a:latin typeface="Georgia"/>
                <a:cs typeface="Georgia"/>
              </a:rPr>
              <a:t>your</a:t>
            </a:r>
            <a:r>
              <a:rPr sz="3200" spc="-35" dirty="0">
                <a:solidFill>
                  <a:srgbClr val="004F75"/>
                </a:solidFill>
                <a:latin typeface="Georgia"/>
                <a:cs typeface="Georgia"/>
              </a:rPr>
              <a:t> </a:t>
            </a:r>
            <a:r>
              <a:rPr sz="3200" dirty="0">
                <a:solidFill>
                  <a:srgbClr val="004F75"/>
                </a:solidFill>
                <a:latin typeface="Georgia"/>
                <a:cs typeface="Georgia"/>
              </a:rPr>
              <a:t>child's</a:t>
            </a:r>
            <a:r>
              <a:rPr sz="3200" spc="-10" dirty="0">
                <a:solidFill>
                  <a:srgbClr val="004F75"/>
                </a:solidFill>
                <a:latin typeface="Georgia"/>
                <a:cs typeface="Georgia"/>
              </a:rPr>
              <a:t> learning.</a:t>
            </a:r>
            <a:endParaRPr sz="3200" dirty="0">
              <a:latin typeface="Georgia"/>
              <a:cs typeface="Georgi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33730" rIns="0" bIns="0" rtlCol="0">
            <a:spAutoFit/>
          </a:bodyPr>
          <a:lstStyle/>
          <a:p>
            <a:pPr marL="1820545">
              <a:lnSpc>
                <a:spcPct val="100000"/>
              </a:lnSpc>
              <a:spcBef>
                <a:spcPts val="100"/>
              </a:spcBef>
            </a:pPr>
            <a:r>
              <a:rPr sz="6000" spc="-10" dirty="0"/>
              <a:t>Observations</a:t>
            </a:r>
            <a:endParaRPr sz="6000"/>
          </a:p>
        </p:txBody>
      </p:sp>
      <p:sp>
        <p:nvSpPr>
          <p:cNvPr id="3" name="object 3"/>
          <p:cNvSpPr txBox="1">
            <a:spLocks noGrp="1"/>
          </p:cNvSpPr>
          <p:nvPr>
            <p:ph type="body" idx="1"/>
          </p:nvPr>
        </p:nvSpPr>
        <p:spPr>
          <a:xfrm>
            <a:off x="443890" y="1583182"/>
            <a:ext cx="12186920" cy="4496103"/>
          </a:xfrm>
          <a:prstGeom prst="rect">
            <a:avLst/>
          </a:prstGeom>
        </p:spPr>
        <p:txBody>
          <a:bodyPr vert="horz" wrap="square" lIns="0" tIns="12700" rIns="0" bIns="0" rtlCol="0">
            <a:spAutoFit/>
          </a:bodyPr>
          <a:lstStyle/>
          <a:p>
            <a:pPr marL="368935" marR="19050" indent="149225">
              <a:lnSpc>
                <a:spcPct val="100000"/>
              </a:lnSpc>
              <a:spcBef>
                <a:spcPts val="100"/>
              </a:spcBef>
            </a:pPr>
            <a:r>
              <a:rPr dirty="0"/>
              <a:t>On</a:t>
            </a:r>
            <a:r>
              <a:rPr spc="-30" dirty="0"/>
              <a:t> </a:t>
            </a:r>
            <a:r>
              <a:rPr dirty="0"/>
              <a:t>Tapestry</a:t>
            </a:r>
            <a:r>
              <a:rPr spc="-20" dirty="0"/>
              <a:t> </a:t>
            </a:r>
            <a:r>
              <a:rPr dirty="0"/>
              <a:t>you</a:t>
            </a:r>
            <a:r>
              <a:rPr spc="-20" dirty="0"/>
              <a:t> </a:t>
            </a:r>
            <a:r>
              <a:rPr dirty="0"/>
              <a:t>will</a:t>
            </a:r>
            <a:r>
              <a:rPr spc="-20" dirty="0"/>
              <a:t> </a:t>
            </a:r>
            <a:r>
              <a:rPr dirty="0"/>
              <a:t>receive</a:t>
            </a:r>
            <a:r>
              <a:rPr spc="-20" dirty="0"/>
              <a:t> </a:t>
            </a:r>
            <a:r>
              <a:rPr b="1" dirty="0"/>
              <a:t>individual,</a:t>
            </a:r>
            <a:r>
              <a:rPr b="1" spc="-40" dirty="0"/>
              <a:t> </a:t>
            </a:r>
            <a:r>
              <a:rPr b="1" dirty="0"/>
              <a:t>group</a:t>
            </a:r>
            <a:r>
              <a:rPr b="1" spc="-35" dirty="0"/>
              <a:t> </a:t>
            </a:r>
            <a:r>
              <a:rPr b="1" dirty="0"/>
              <a:t>and</a:t>
            </a:r>
            <a:r>
              <a:rPr b="1" spc="-20" dirty="0"/>
              <a:t> </a:t>
            </a:r>
            <a:r>
              <a:rPr b="1" dirty="0"/>
              <a:t>whole</a:t>
            </a:r>
            <a:r>
              <a:rPr b="1" spc="-20" dirty="0"/>
              <a:t> </a:t>
            </a:r>
            <a:r>
              <a:rPr b="1" spc="-10" dirty="0"/>
              <a:t>class </a:t>
            </a:r>
            <a:r>
              <a:rPr dirty="0"/>
              <a:t>observations</a:t>
            </a:r>
            <a:r>
              <a:rPr spc="-45" dirty="0"/>
              <a:t> </a:t>
            </a:r>
            <a:r>
              <a:rPr dirty="0"/>
              <a:t>of</a:t>
            </a:r>
            <a:r>
              <a:rPr spc="-30" dirty="0"/>
              <a:t> </a:t>
            </a:r>
            <a:r>
              <a:rPr dirty="0"/>
              <a:t>your</a:t>
            </a:r>
            <a:r>
              <a:rPr spc="-15" dirty="0"/>
              <a:t> </a:t>
            </a:r>
            <a:r>
              <a:rPr dirty="0"/>
              <a:t>child.</a:t>
            </a:r>
            <a:r>
              <a:rPr spc="-15" dirty="0"/>
              <a:t> </a:t>
            </a:r>
            <a:r>
              <a:rPr dirty="0"/>
              <a:t>You</a:t>
            </a:r>
            <a:r>
              <a:rPr spc="-20" dirty="0"/>
              <a:t> </a:t>
            </a:r>
            <a:r>
              <a:rPr dirty="0"/>
              <a:t>are</a:t>
            </a:r>
            <a:r>
              <a:rPr spc="-15" dirty="0"/>
              <a:t> </a:t>
            </a:r>
            <a:r>
              <a:rPr dirty="0"/>
              <a:t>able</a:t>
            </a:r>
            <a:r>
              <a:rPr spc="-35" dirty="0"/>
              <a:t> </a:t>
            </a:r>
            <a:r>
              <a:rPr dirty="0"/>
              <a:t>to</a:t>
            </a:r>
            <a:r>
              <a:rPr spc="-15" dirty="0"/>
              <a:t> </a:t>
            </a:r>
            <a:r>
              <a:rPr dirty="0"/>
              <a:t>comment</a:t>
            </a:r>
            <a:r>
              <a:rPr spc="-20" dirty="0"/>
              <a:t> </a:t>
            </a:r>
            <a:r>
              <a:rPr dirty="0"/>
              <a:t>on</a:t>
            </a:r>
            <a:r>
              <a:rPr spc="-15" dirty="0"/>
              <a:t> </a:t>
            </a:r>
            <a:r>
              <a:rPr spc="-10" dirty="0"/>
              <a:t>individual</a:t>
            </a:r>
            <a:r>
              <a:rPr lang="en-GB" spc="-10" dirty="0"/>
              <a:t> </a:t>
            </a:r>
            <a:r>
              <a:rPr dirty="0"/>
              <a:t>observations</a:t>
            </a:r>
            <a:r>
              <a:rPr spc="-40" dirty="0"/>
              <a:t> </a:t>
            </a:r>
            <a:r>
              <a:rPr dirty="0"/>
              <a:t>but</a:t>
            </a:r>
            <a:r>
              <a:rPr spc="-50" dirty="0"/>
              <a:t> </a:t>
            </a:r>
            <a:r>
              <a:rPr dirty="0"/>
              <a:t>only</a:t>
            </a:r>
            <a:r>
              <a:rPr spc="-25" dirty="0"/>
              <a:t> </a:t>
            </a:r>
            <a:r>
              <a:rPr dirty="0"/>
              <a:t>‘like’</a:t>
            </a:r>
            <a:r>
              <a:rPr spc="-35" dirty="0"/>
              <a:t> </a:t>
            </a:r>
            <a:r>
              <a:rPr dirty="0"/>
              <a:t>group</a:t>
            </a:r>
            <a:r>
              <a:rPr spc="-30" dirty="0"/>
              <a:t> </a:t>
            </a:r>
            <a:r>
              <a:rPr spc="-10" dirty="0"/>
              <a:t>observations.</a:t>
            </a:r>
          </a:p>
          <a:p>
            <a:pPr>
              <a:lnSpc>
                <a:spcPct val="100000"/>
              </a:lnSpc>
              <a:spcBef>
                <a:spcPts val="370"/>
              </a:spcBef>
            </a:pPr>
            <a:endParaRPr spc="-10" dirty="0"/>
          </a:p>
          <a:p>
            <a:pPr marL="509270" marR="5080" indent="-497205">
              <a:lnSpc>
                <a:spcPct val="100000"/>
              </a:lnSpc>
              <a:spcBef>
                <a:spcPts val="5"/>
              </a:spcBef>
            </a:pPr>
            <a:r>
              <a:rPr dirty="0"/>
              <a:t>We</a:t>
            </a:r>
            <a:r>
              <a:rPr spc="-40" dirty="0"/>
              <a:t> </a:t>
            </a:r>
            <a:r>
              <a:rPr dirty="0"/>
              <a:t>will</a:t>
            </a:r>
            <a:r>
              <a:rPr spc="-30" dirty="0"/>
              <a:t> </a:t>
            </a:r>
            <a:r>
              <a:rPr dirty="0"/>
              <a:t>send</a:t>
            </a:r>
            <a:r>
              <a:rPr spc="-30" dirty="0"/>
              <a:t> </a:t>
            </a:r>
            <a:r>
              <a:rPr b="1" dirty="0"/>
              <a:t>weekly</a:t>
            </a:r>
            <a:r>
              <a:rPr b="1" spc="-30" dirty="0"/>
              <a:t> </a:t>
            </a:r>
            <a:r>
              <a:rPr b="1" dirty="0"/>
              <a:t>whole</a:t>
            </a:r>
            <a:r>
              <a:rPr b="1" spc="-30" dirty="0"/>
              <a:t> </a:t>
            </a:r>
            <a:r>
              <a:rPr b="1" dirty="0"/>
              <a:t>class</a:t>
            </a:r>
            <a:r>
              <a:rPr b="1" spc="-25" dirty="0"/>
              <a:t> </a:t>
            </a:r>
            <a:r>
              <a:rPr b="1" dirty="0"/>
              <a:t>phonics</a:t>
            </a:r>
            <a:r>
              <a:rPr b="1" spc="-35" dirty="0"/>
              <a:t> </a:t>
            </a:r>
            <a:r>
              <a:rPr dirty="0"/>
              <a:t>and</a:t>
            </a:r>
            <a:r>
              <a:rPr spc="-45" dirty="0"/>
              <a:t> </a:t>
            </a:r>
            <a:r>
              <a:rPr b="1" dirty="0"/>
              <a:t>handwriting</a:t>
            </a:r>
            <a:r>
              <a:rPr spc="-50" dirty="0"/>
              <a:t> </a:t>
            </a:r>
            <a:r>
              <a:rPr spc="-10" dirty="0"/>
              <a:t>Tapestrys </a:t>
            </a:r>
            <a:r>
              <a:rPr dirty="0"/>
              <a:t>where</a:t>
            </a:r>
            <a:r>
              <a:rPr spc="-45" dirty="0"/>
              <a:t> </a:t>
            </a:r>
            <a:r>
              <a:rPr dirty="0"/>
              <a:t>we</a:t>
            </a:r>
            <a:r>
              <a:rPr spc="-25" dirty="0"/>
              <a:t> </a:t>
            </a:r>
            <a:r>
              <a:rPr dirty="0"/>
              <a:t>will</a:t>
            </a:r>
            <a:r>
              <a:rPr spc="-30" dirty="0"/>
              <a:t> </a:t>
            </a:r>
            <a:r>
              <a:rPr dirty="0"/>
              <a:t>inform</a:t>
            </a:r>
            <a:r>
              <a:rPr spc="-40" dirty="0"/>
              <a:t> </a:t>
            </a:r>
            <a:r>
              <a:rPr dirty="0"/>
              <a:t>you</a:t>
            </a:r>
            <a:r>
              <a:rPr spc="-40" dirty="0"/>
              <a:t> </a:t>
            </a:r>
            <a:r>
              <a:rPr dirty="0"/>
              <a:t>of</a:t>
            </a:r>
            <a:r>
              <a:rPr spc="-35" dirty="0"/>
              <a:t> </a:t>
            </a:r>
            <a:r>
              <a:rPr dirty="0"/>
              <a:t>the</a:t>
            </a:r>
            <a:r>
              <a:rPr spc="-35" dirty="0"/>
              <a:t> </a:t>
            </a:r>
            <a:r>
              <a:rPr dirty="0"/>
              <a:t>specific</a:t>
            </a:r>
            <a:r>
              <a:rPr spc="-25" dirty="0"/>
              <a:t> </a:t>
            </a:r>
            <a:r>
              <a:rPr dirty="0"/>
              <a:t>sounds/letter</a:t>
            </a:r>
            <a:r>
              <a:rPr spc="-45" dirty="0"/>
              <a:t> </a:t>
            </a:r>
            <a:r>
              <a:rPr spc="-10" dirty="0"/>
              <a:t>formation </a:t>
            </a:r>
            <a:r>
              <a:rPr dirty="0"/>
              <a:t>we</a:t>
            </a:r>
            <a:r>
              <a:rPr spc="-15" dirty="0"/>
              <a:t> </a:t>
            </a:r>
            <a:r>
              <a:rPr dirty="0"/>
              <a:t>have</a:t>
            </a:r>
            <a:r>
              <a:rPr spc="-35" dirty="0"/>
              <a:t> </a:t>
            </a:r>
            <a:r>
              <a:rPr dirty="0"/>
              <a:t>been</a:t>
            </a:r>
            <a:r>
              <a:rPr spc="-20" dirty="0"/>
              <a:t> </a:t>
            </a:r>
            <a:r>
              <a:rPr dirty="0"/>
              <a:t>focusing</a:t>
            </a:r>
            <a:r>
              <a:rPr spc="-35" dirty="0"/>
              <a:t> </a:t>
            </a:r>
            <a:r>
              <a:rPr dirty="0"/>
              <a:t>on</a:t>
            </a:r>
            <a:r>
              <a:rPr spc="-35" dirty="0"/>
              <a:t> </a:t>
            </a:r>
            <a:r>
              <a:rPr dirty="0"/>
              <a:t>that</a:t>
            </a:r>
            <a:r>
              <a:rPr spc="-25" dirty="0"/>
              <a:t> </a:t>
            </a:r>
            <a:r>
              <a:rPr dirty="0"/>
              <a:t>week.</a:t>
            </a:r>
            <a:r>
              <a:rPr spc="-20" dirty="0"/>
              <a:t> </a:t>
            </a:r>
            <a:r>
              <a:rPr dirty="0"/>
              <a:t>We</a:t>
            </a:r>
            <a:r>
              <a:rPr spc="-20" dirty="0"/>
              <a:t> </a:t>
            </a:r>
            <a:r>
              <a:rPr dirty="0"/>
              <a:t>will</a:t>
            </a:r>
            <a:r>
              <a:rPr spc="-35" dirty="0"/>
              <a:t> </a:t>
            </a:r>
            <a:r>
              <a:rPr dirty="0"/>
              <a:t>give</a:t>
            </a:r>
            <a:r>
              <a:rPr spc="-25" dirty="0"/>
              <a:t> </a:t>
            </a:r>
            <a:r>
              <a:rPr dirty="0"/>
              <a:t>suggestions</a:t>
            </a:r>
            <a:r>
              <a:rPr spc="-50" dirty="0"/>
              <a:t> </a:t>
            </a:r>
            <a:r>
              <a:rPr spc="-25" dirty="0"/>
              <a:t>of</a:t>
            </a:r>
            <a:r>
              <a:rPr lang="en-GB" spc="-25" dirty="0"/>
              <a:t> </a:t>
            </a:r>
            <a:r>
              <a:rPr dirty="0"/>
              <a:t>words/sentences</a:t>
            </a:r>
            <a:r>
              <a:rPr spc="-20" dirty="0"/>
              <a:t> </a:t>
            </a:r>
            <a:r>
              <a:rPr dirty="0"/>
              <a:t>to</a:t>
            </a:r>
            <a:r>
              <a:rPr spc="-15" dirty="0"/>
              <a:t> </a:t>
            </a:r>
            <a:r>
              <a:rPr dirty="0"/>
              <a:t>follow</a:t>
            </a:r>
            <a:r>
              <a:rPr spc="-20" dirty="0"/>
              <a:t> </a:t>
            </a:r>
            <a:r>
              <a:rPr dirty="0"/>
              <a:t>up</a:t>
            </a:r>
            <a:r>
              <a:rPr spc="-40" dirty="0"/>
              <a:t> </a:t>
            </a:r>
            <a:r>
              <a:rPr dirty="0"/>
              <a:t>with</a:t>
            </a:r>
            <a:r>
              <a:rPr spc="-15" dirty="0"/>
              <a:t> </a:t>
            </a:r>
            <a:r>
              <a:rPr dirty="0"/>
              <a:t>at</a:t>
            </a:r>
            <a:r>
              <a:rPr spc="-20" dirty="0"/>
              <a:t> </a:t>
            </a:r>
            <a:r>
              <a:rPr dirty="0"/>
              <a:t>home</a:t>
            </a:r>
            <a:r>
              <a:rPr spc="-20" dirty="0"/>
              <a:t> </a:t>
            </a:r>
            <a:r>
              <a:rPr dirty="0"/>
              <a:t>to</a:t>
            </a:r>
            <a:r>
              <a:rPr spc="-15" dirty="0"/>
              <a:t> </a:t>
            </a:r>
            <a:r>
              <a:rPr dirty="0"/>
              <a:t>further</a:t>
            </a:r>
            <a:r>
              <a:rPr spc="-20" dirty="0"/>
              <a:t> </a:t>
            </a:r>
            <a:r>
              <a:rPr spc="-10" dirty="0"/>
              <a:t>support </a:t>
            </a:r>
            <a:r>
              <a:rPr dirty="0"/>
              <a:t>your</a:t>
            </a:r>
            <a:r>
              <a:rPr spc="-30" dirty="0"/>
              <a:t> </a:t>
            </a:r>
            <a:r>
              <a:rPr dirty="0"/>
              <a:t>child’s</a:t>
            </a:r>
            <a:r>
              <a:rPr spc="-20" dirty="0"/>
              <a:t> </a:t>
            </a:r>
            <a:r>
              <a:rPr spc="-10" dirty="0"/>
              <a:t>learning.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51027" rIns="0" bIns="0" rtlCol="0">
            <a:spAutoFit/>
          </a:bodyPr>
          <a:lstStyle/>
          <a:p>
            <a:pPr marL="2730500">
              <a:lnSpc>
                <a:spcPct val="100000"/>
              </a:lnSpc>
              <a:spcBef>
                <a:spcPts val="100"/>
              </a:spcBef>
            </a:pPr>
            <a:r>
              <a:rPr sz="4800" dirty="0"/>
              <a:t>Next</a:t>
            </a:r>
            <a:r>
              <a:rPr sz="4800" spc="-20" dirty="0"/>
              <a:t> </a:t>
            </a:r>
            <a:r>
              <a:rPr sz="4800" spc="-10" dirty="0"/>
              <a:t>Steps</a:t>
            </a:r>
            <a:endParaRPr sz="4800"/>
          </a:p>
        </p:txBody>
      </p:sp>
      <p:sp>
        <p:nvSpPr>
          <p:cNvPr id="3" name="object 3"/>
          <p:cNvSpPr txBox="1">
            <a:spLocks noGrp="1"/>
          </p:cNvSpPr>
          <p:nvPr>
            <p:ph type="body" idx="1"/>
          </p:nvPr>
        </p:nvSpPr>
        <p:spPr>
          <a:prstGeom prst="rect">
            <a:avLst/>
          </a:prstGeom>
        </p:spPr>
        <p:txBody>
          <a:bodyPr vert="horz" wrap="square" lIns="0" tIns="12700" rIns="0" bIns="0" rtlCol="0">
            <a:spAutoFit/>
          </a:bodyPr>
          <a:lstStyle/>
          <a:p>
            <a:pPr marL="753745" marR="5080" indent="-723900">
              <a:lnSpc>
                <a:spcPct val="100000"/>
              </a:lnSpc>
              <a:spcBef>
                <a:spcPts val="100"/>
              </a:spcBef>
            </a:pPr>
            <a:r>
              <a:rPr dirty="0"/>
              <a:t>All</a:t>
            </a:r>
            <a:r>
              <a:rPr spc="-25" dirty="0"/>
              <a:t> </a:t>
            </a:r>
            <a:r>
              <a:rPr dirty="0"/>
              <a:t>of</a:t>
            </a:r>
            <a:r>
              <a:rPr spc="-10" dirty="0"/>
              <a:t> </a:t>
            </a:r>
            <a:r>
              <a:rPr dirty="0"/>
              <a:t>our</a:t>
            </a:r>
            <a:r>
              <a:rPr spc="-35" dirty="0"/>
              <a:t> </a:t>
            </a:r>
            <a:r>
              <a:rPr dirty="0"/>
              <a:t>observations</a:t>
            </a:r>
            <a:r>
              <a:rPr spc="-30" dirty="0"/>
              <a:t> </a:t>
            </a:r>
            <a:r>
              <a:rPr dirty="0"/>
              <a:t>will</a:t>
            </a:r>
            <a:r>
              <a:rPr spc="-20" dirty="0"/>
              <a:t> </a:t>
            </a:r>
            <a:r>
              <a:rPr dirty="0"/>
              <a:t>have</a:t>
            </a:r>
            <a:r>
              <a:rPr spc="-30" dirty="0"/>
              <a:t> </a:t>
            </a:r>
            <a:r>
              <a:rPr dirty="0"/>
              <a:t>a</a:t>
            </a:r>
            <a:r>
              <a:rPr spc="-10" dirty="0"/>
              <a:t> </a:t>
            </a:r>
            <a:r>
              <a:rPr dirty="0"/>
              <a:t>next</a:t>
            </a:r>
            <a:r>
              <a:rPr spc="-30" dirty="0"/>
              <a:t> </a:t>
            </a:r>
            <a:r>
              <a:rPr dirty="0"/>
              <a:t>step</a:t>
            </a:r>
            <a:r>
              <a:rPr spc="-20" dirty="0"/>
              <a:t> </a:t>
            </a:r>
            <a:r>
              <a:rPr dirty="0"/>
              <a:t>on</a:t>
            </a:r>
            <a:r>
              <a:rPr spc="-30" dirty="0"/>
              <a:t> </a:t>
            </a:r>
            <a:r>
              <a:rPr dirty="0"/>
              <a:t>them</a:t>
            </a:r>
            <a:r>
              <a:rPr spc="-10" dirty="0"/>
              <a:t> </a:t>
            </a:r>
            <a:r>
              <a:rPr dirty="0"/>
              <a:t>so</a:t>
            </a:r>
            <a:r>
              <a:rPr spc="-15" dirty="0"/>
              <a:t> </a:t>
            </a:r>
            <a:r>
              <a:rPr dirty="0"/>
              <a:t>that</a:t>
            </a:r>
            <a:r>
              <a:rPr spc="-20" dirty="0"/>
              <a:t> </a:t>
            </a:r>
            <a:r>
              <a:rPr spc="-10" dirty="0"/>
              <a:t>parents </a:t>
            </a:r>
            <a:r>
              <a:rPr dirty="0"/>
              <a:t>are</a:t>
            </a:r>
            <a:r>
              <a:rPr spc="-25" dirty="0"/>
              <a:t> </a:t>
            </a:r>
            <a:r>
              <a:rPr dirty="0"/>
              <a:t>aware</a:t>
            </a:r>
            <a:r>
              <a:rPr spc="-20" dirty="0"/>
              <a:t> </a:t>
            </a:r>
            <a:r>
              <a:rPr dirty="0"/>
              <a:t>of</a:t>
            </a:r>
            <a:r>
              <a:rPr spc="-20" dirty="0"/>
              <a:t> </a:t>
            </a:r>
            <a:r>
              <a:rPr dirty="0"/>
              <a:t>how</a:t>
            </a:r>
            <a:r>
              <a:rPr spc="-20" dirty="0"/>
              <a:t> </a:t>
            </a:r>
            <a:r>
              <a:rPr dirty="0"/>
              <a:t>to</a:t>
            </a:r>
            <a:r>
              <a:rPr spc="-25" dirty="0"/>
              <a:t> </a:t>
            </a:r>
            <a:r>
              <a:rPr dirty="0"/>
              <a:t>move</a:t>
            </a:r>
            <a:r>
              <a:rPr spc="-10" dirty="0"/>
              <a:t> </a:t>
            </a:r>
            <a:r>
              <a:rPr dirty="0"/>
              <a:t>their</a:t>
            </a:r>
            <a:r>
              <a:rPr spc="-30" dirty="0"/>
              <a:t> </a:t>
            </a:r>
            <a:r>
              <a:rPr dirty="0"/>
              <a:t>child’s</a:t>
            </a:r>
            <a:r>
              <a:rPr spc="-15" dirty="0"/>
              <a:t> </a:t>
            </a:r>
            <a:r>
              <a:rPr dirty="0"/>
              <a:t>learning</a:t>
            </a:r>
            <a:r>
              <a:rPr spc="-45" dirty="0"/>
              <a:t> </a:t>
            </a:r>
            <a:r>
              <a:rPr dirty="0"/>
              <a:t>on</a:t>
            </a:r>
            <a:r>
              <a:rPr spc="-15" dirty="0"/>
              <a:t> </a:t>
            </a:r>
            <a:r>
              <a:rPr dirty="0"/>
              <a:t>and</a:t>
            </a:r>
            <a:r>
              <a:rPr spc="-30" dirty="0"/>
              <a:t> </a:t>
            </a:r>
            <a:r>
              <a:rPr dirty="0"/>
              <a:t>how</a:t>
            </a:r>
            <a:r>
              <a:rPr spc="-20" dirty="0"/>
              <a:t> </a:t>
            </a:r>
            <a:r>
              <a:rPr spc="-25" dirty="0"/>
              <a:t>to</a:t>
            </a:r>
          </a:p>
          <a:p>
            <a:pPr marL="3052445" marR="43815" indent="-2635885">
              <a:lnSpc>
                <a:spcPct val="100000"/>
              </a:lnSpc>
              <a:spcBef>
                <a:spcPts val="5"/>
              </a:spcBef>
            </a:pPr>
            <a:r>
              <a:rPr dirty="0"/>
              <a:t>support</a:t>
            </a:r>
            <a:r>
              <a:rPr spc="-55" dirty="0"/>
              <a:t> </a:t>
            </a:r>
            <a:r>
              <a:rPr dirty="0"/>
              <a:t>them</a:t>
            </a:r>
            <a:r>
              <a:rPr spc="-15" dirty="0"/>
              <a:t> </a:t>
            </a:r>
            <a:r>
              <a:rPr dirty="0"/>
              <a:t>further</a:t>
            </a:r>
            <a:r>
              <a:rPr spc="-25" dirty="0"/>
              <a:t> </a:t>
            </a:r>
            <a:r>
              <a:rPr dirty="0"/>
              <a:t>at</a:t>
            </a:r>
            <a:r>
              <a:rPr spc="-20" dirty="0"/>
              <a:t> </a:t>
            </a:r>
            <a:r>
              <a:rPr dirty="0"/>
              <a:t>home.</a:t>
            </a:r>
            <a:r>
              <a:rPr spc="-15" dirty="0"/>
              <a:t> </a:t>
            </a:r>
            <a:r>
              <a:rPr dirty="0"/>
              <a:t>These</a:t>
            </a:r>
            <a:r>
              <a:rPr spc="-20" dirty="0"/>
              <a:t> </a:t>
            </a:r>
            <a:r>
              <a:rPr dirty="0"/>
              <a:t>are</a:t>
            </a:r>
            <a:r>
              <a:rPr spc="-15" dirty="0"/>
              <a:t> </a:t>
            </a:r>
            <a:r>
              <a:rPr dirty="0"/>
              <a:t>a</a:t>
            </a:r>
            <a:r>
              <a:rPr spc="-15" dirty="0"/>
              <a:t> </a:t>
            </a:r>
            <a:r>
              <a:rPr dirty="0"/>
              <a:t>suggestion,</a:t>
            </a:r>
            <a:r>
              <a:rPr spc="-40" dirty="0"/>
              <a:t> </a:t>
            </a:r>
            <a:r>
              <a:rPr dirty="0"/>
              <a:t>there</a:t>
            </a:r>
            <a:r>
              <a:rPr spc="5" dirty="0"/>
              <a:t> </a:t>
            </a:r>
            <a:r>
              <a:rPr dirty="0"/>
              <a:t>is</a:t>
            </a:r>
            <a:r>
              <a:rPr spc="-20" dirty="0"/>
              <a:t> </a:t>
            </a:r>
            <a:r>
              <a:rPr spc="-25" dirty="0"/>
              <a:t>no </a:t>
            </a:r>
            <a:r>
              <a:rPr dirty="0"/>
              <a:t>expectation</a:t>
            </a:r>
            <a:r>
              <a:rPr spc="-55" dirty="0"/>
              <a:t> </a:t>
            </a:r>
            <a:r>
              <a:rPr dirty="0"/>
              <a:t>to</a:t>
            </a:r>
            <a:r>
              <a:rPr spc="-5" dirty="0"/>
              <a:t> </a:t>
            </a:r>
            <a:r>
              <a:rPr dirty="0"/>
              <a:t>follow</a:t>
            </a:r>
            <a:r>
              <a:rPr spc="-20" dirty="0"/>
              <a:t> </a:t>
            </a:r>
            <a:r>
              <a:rPr dirty="0"/>
              <a:t>all</a:t>
            </a:r>
            <a:r>
              <a:rPr spc="-15" dirty="0"/>
              <a:t> </a:t>
            </a:r>
            <a:r>
              <a:rPr dirty="0"/>
              <a:t>of</a:t>
            </a:r>
            <a:r>
              <a:rPr spc="-25" dirty="0"/>
              <a:t> </a:t>
            </a:r>
            <a:r>
              <a:rPr dirty="0"/>
              <a:t>them</a:t>
            </a:r>
            <a:r>
              <a:rPr spc="-5" dirty="0"/>
              <a:t> </a:t>
            </a:r>
            <a:r>
              <a:rPr spc="-25" dirty="0"/>
              <a:t>up.</a:t>
            </a:r>
          </a:p>
        </p:txBody>
      </p:sp>
      <p:pic>
        <p:nvPicPr>
          <p:cNvPr id="4" name="object 4"/>
          <p:cNvPicPr/>
          <p:nvPr/>
        </p:nvPicPr>
        <p:blipFill>
          <a:blip r:embed="rId2" cstate="print"/>
          <a:stretch>
            <a:fillRect/>
          </a:stretch>
        </p:blipFill>
        <p:spPr>
          <a:xfrm>
            <a:off x="198120" y="3837432"/>
            <a:ext cx="12678156" cy="751332"/>
          </a:xfrm>
          <a:prstGeom prst="rect">
            <a:avLst/>
          </a:prstGeom>
        </p:spPr>
      </p:pic>
      <p:pic>
        <p:nvPicPr>
          <p:cNvPr id="5" name="object 5"/>
          <p:cNvPicPr/>
          <p:nvPr/>
        </p:nvPicPr>
        <p:blipFill>
          <a:blip r:embed="rId3" cstate="print"/>
          <a:stretch>
            <a:fillRect/>
          </a:stretch>
        </p:blipFill>
        <p:spPr>
          <a:xfrm>
            <a:off x="249936" y="5018532"/>
            <a:ext cx="12566904" cy="521208"/>
          </a:xfrm>
          <a:prstGeom prst="rect">
            <a:avLst/>
          </a:prstGeom>
        </p:spPr>
      </p:pic>
      <p:pic>
        <p:nvPicPr>
          <p:cNvPr id="6" name="object 6"/>
          <p:cNvPicPr/>
          <p:nvPr/>
        </p:nvPicPr>
        <p:blipFill>
          <a:blip r:embed="rId4" cstate="print"/>
          <a:stretch>
            <a:fillRect/>
          </a:stretch>
        </p:blipFill>
        <p:spPr>
          <a:xfrm>
            <a:off x="198120" y="5855208"/>
            <a:ext cx="12669012" cy="723900"/>
          </a:xfrm>
          <a:prstGeom prst="rect">
            <a:avLst/>
          </a:prstGeom>
        </p:spPr>
      </p:pic>
      <p:pic>
        <p:nvPicPr>
          <p:cNvPr id="7" name="object 7"/>
          <p:cNvPicPr/>
          <p:nvPr/>
        </p:nvPicPr>
        <p:blipFill>
          <a:blip r:embed="rId5" cstate="print"/>
          <a:stretch>
            <a:fillRect/>
          </a:stretch>
        </p:blipFill>
        <p:spPr>
          <a:xfrm>
            <a:off x="192023" y="7043928"/>
            <a:ext cx="12624816" cy="8001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670685">
              <a:lnSpc>
                <a:spcPct val="100000"/>
              </a:lnSpc>
              <a:spcBef>
                <a:spcPts val="100"/>
              </a:spcBef>
            </a:pPr>
            <a:r>
              <a:rPr dirty="0"/>
              <a:t>Consent</a:t>
            </a:r>
            <a:r>
              <a:rPr spc="-35" dirty="0"/>
              <a:t> </a:t>
            </a:r>
            <a:r>
              <a:rPr spc="-20" dirty="0"/>
              <a:t>Form</a:t>
            </a:r>
          </a:p>
        </p:txBody>
      </p:sp>
      <p:pic>
        <p:nvPicPr>
          <p:cNvPr id="3" name="object 3"/>
          <p:cNvPicPr/>
          <p:nvPr/>
        </p:nvPicPr>
        <p:blipFill>
          <a:blip r:embed="rId2" cstate="print"/>
          <a:stretch>
            <a:fillRect/>
          </a:stretch>
        </p:blipFill>
        <p:spPr>
          <a:xfrm>
            <a:off x="2865120" y="1420367"/>
            <a:ext cx="7274052" cy="8001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32326" y="403986"/>
            <a:ext cx="4741545" cy="756920"/>
          </a:xfrm>
          <a:prstGeom prst="rect">
            <a:avLst/>
          </a:prstGeom>
        </p:spPr>
        <p:txBody>
          <a:bodyPr vert="horz" wrap="square" lIns="0" tIns="12700" rIns="0" bIns="0" rtlCol="0">
            <a:spAutoFit/>
          </a:bodyPr>
          <a:lstStyle/>
          <a:p>
            <a:pPr marL="12700">
              <a:lnSpc>
                <a:spcPct val="100000"/>
              </a:lnSpc>
              <a:spcBef>
                <a:spcPts val="100"/>
              </a:spcBef>
            </a:pPr>
            <a:r>
              <a:rPr sz="4800" dirty="0"/>
              <a:t>Getting </a:t>
            </a:r>
            <a:r>
              <a:rPr sz="4800" spc="-10" dirty="0"/>
              <a:t>Started…</a:t>
            </a:r>
            <a:endParaRPr sz="4800"/>
          </a:p>
        </p:txBody>
      </p:sp>
      <p:sp>
        <p:nvSpPr>
          <p:cNvPr id="3" name="object 3"/>
          <p:cNvSpPr txBox="1"/>
          <p:nvPr/>
        </p:nvSpPr>
        <p:spPr>
          <a:xfrm>
            <a:off x="604215" y="1155954"/>
            <a:ext cx="11545570" cy="7463790"/>
          </a:xfrm>
          <a:prstGeom prst="rect">
            <a:avLst/>
          </a:prstGeom>
        </p:spPr>
        <p:txBody>
          <a:bodyPr vert="horz" wrap="square" lIns="0" tIns="12700" rIns="0" bIns="0" rtlCol="0">
            <a:spAutoFit/>
          </a:bodyPr>
          <a:lstStyle/>
          <a:p>
            <a:pPr marL="583565" indent="-570865">
              <a:lnSpc>
                <a:spcPct val="100000"/>
              </a:lnSpc>
              <a:spcBef>
                <a:spcPts val="100"/>
              </a:spcBef>
              <a:buChar char="•"/>
              <a:tabLst>
                <a:tab pos="583565" algn="l"/>
              </a:tabLst>
            </a:pPr>
            <a:r>
              <a:rPr sz="2400" dirty="0">
                <a:solidFill>
                  <a:srgbClr val="1F1F1F"/>
                </a:solidFill>
                <a:latin typeface="Georgia"/>
                <a:cs typeface="Georgia"/>
              </a:rPr>
              <a:t>Return</a:t>
            </a:r>
            <a:r>
              <a:rPr sz="2400" spc="-40" dirty="0">
                <a:solidFill>
                  <a:srgbClr val="1F1F1F"/>
                </a:solidFill>
                <a:latin typeface="Georgia"/>
                <a:cs typeface="Georgia"/>
              </a:rPr>
              <a:t> </a:t>
            </a:r>
            <a:r>
              <a:rPr sz="2400" dirty="0">
                <a:solidFill>
                  <a:srgbClr val="1F1F1F"/>
                </a:solidFill>
                <a:latin typeface="Georgia"/>
                <a:cs typeface="Georgia"/>
              </a:rPr>
              <a:t>your</a:t>
            </a:r>
            <a:r>
              <a:rPr sz="2400" spc="-30" dirty="0">
                <a:solidFill>
                  <a:srgbClr val="1F1F1F"/>
                </a:solidFill>
                <a:latin typeface="Georgia"/>
                <a:cs typeface="Georgia"/>
              </a:rPr>
              <a:t> </a:t>
            </a:r>
            <a:r>
              <a:rPr sz="2400" dirty="0">
                <a:solidFill>
                  <a:srgbClr val="1F1F1F"/>
                </a:solidFill>
                <a:latin typeface="Georgia"/>
                <a:cs typeface="Georgia"/>
              </a:rPr>
              <a:t>signed</a:t>
            </a:r>
            <a:r>
              <a:rPr sz="2400" spc="-40" dirty="0">
                <a:solidFill>
                  <a:srgbClr val="1F1F1F"/>
                </a:solidFill>
                <a:latin typeface="Georgia"/>
                <a:cs typeface="Georgia"/>
              </a:rPr>
              <a:t> </a:t>
            </a:r>
            <a:r>
              <a:rPr sz="2400" dirty="0">
                <a:solidFill>
                  <a:srgbClr val="1F1F1F"/>
                </a:solidFill>
                <a:latin typeface="Georgia"/>
                <a:cs typeface="Georgia"/>
              </a:rPr>
              <a:t>consent</a:t>
            </a:r>
            <a:r>
              <a:rPr sz="2400" spc="-55" dirty="0">
                <a:solidFill>
                  <a:srgbClr val="1F1F1F"/>
                </a:solidFill>
                <a:latin typeface="Georgia"/>
                <a:cs typeface="Georgia"/>
              </a:rPr>
              <a:t> </a:t>
            </a:r>
            <a:r>
              <a:rPr sz="2400" dirty="0">
                <a:solidFill>
                  <a:srgbClr val="1F1F1F"/>
                </a:solidFill>
                <a:latin typeface="Georgia"/>
                <a:cs typeface="Georgia"/>
              </a:rPr>
              <a:t>form</a:t>
            </a:r>
            <a:r>
              <a:rPr sz="2400" spc="-40" dirty="0">
                <a:solidFill>
                  <a:srgbClr val="1F1F1F"/>
                </a:solidFill>
                <a:latin typeface="Georgia"/>
                <a:cs typeface="Georgia"/>
              </a:rPr>
              <a:t> </a:t>
            </a:r>
            <a:r>
              <a:rPr sz="2400" dirty="0">
                <a:solidFill>
                  <a:srgbClr val="1F1F1F"/>
                </a:solidFill>
                <a:latin typeface="Georgia"/>
                <a:cs typeface="Georgia"/>
              </a:rPr>
              <a:t>to</a:t>
            </a:r>
            <a:r>
              <a:rPr sz="2400" spc="-35" dirty="0">
                <a:solidFill>
                  <a:srgbClr val="1F1F1F"/>
                </a:solidFill>
                <a:latin typeface="Georgia"/>
                <a:cs typeface="Georgia"/>
              </a:rPr>
              <a:t> </a:t>
            </a:r>
            <a:r>
              <a:rPr sz="2400" dirty="0">
                <a:solidFill>
                  <a:srgbClr val="1F1F1F"/>
                </a:solidFill>
                <a:latin typeface="Georgia"/>
                <a:cs typeface="Georgia"/>
              </a:rPr>
              <a:t>the</a:t>
            </a:r>
            <a:r>
              <a:rPr sz="2400" spc="-30" dirty="0">
                <a:solidFill>
                  <a:srgbClr val="1F1F1F"/>
                </a:solidFill>
                <a:latin typeface="Georgia"/>
                <a:cs typeface="Georgia"/>
              </a:rPr>
              <a:t> </a:t>
            </a:r>
            <a:r>
              <a:rPr sz="2400" spc="-10" dirty="0">
                <a:solidFill>
                  <a:srgbClr val="1F1F1F"/>
                </a:solidFill>
                <a:latin typeface="Georgia"/>
                <a:cs typeface="Georgia"/>
              </a:rPr>
              <a:t>school.</a:t>
            </a:r>
            <a:endParaRPr sz="2400">
              <a:latin typeface="Georgia"/>
              <a:cs typeface="Georgia"/>
            </a:endParaRPr>
          </a:p>
          <a:p>
            <a:pPr>
              <a:lnSpc>
                <a:spcPct val="100000"/>
              </a:lnSpc>
              <a:spcBef>
                <a:spcPts val="1270"/>
              </a:spcBef>
              <a:buClr>
                <a:srgbClr val="1F1F1F"/>
              </a:buClr>
              <a:buFont typeface="Georgia"/>
              <a:buChar char="•"/>
            </a:pPr>
            <a:endParaRPr sz="2400">
              <a:latin typeface="Georgia"/>
              <a:cs typeface="Georgia"/>
            </a:endParaRPr>
          </a:p>
          <a:p>
            <a:pPr marL="583565" marR="816610" indent="-571500">
              <a:lnSpc>
                <a:spcPct val="100000"/>
              </a:lnSpc>
              <a:buChar char="•"/>
              <a:tabLst>
                <a:tab pos="583565" algn="l"/>
              </a:tabLst>
            </a:pPr>
            <a:r>
              <a:rPr sz="2400" dirty="0">
                <a:solidFill>
                  <a:srgbClr val="1F1F1F"/>
                </a:solidFill>
                <a:latin typeface="Georgia"/>
                <a:cs typeface="Georgia"/>
              </a:rPr>
              <a:t>Wait</a:t>
            </a:r>
            <a:r>
              <a:rPr sz="2400" spc="-60" dirty="0">
                <a:solidFill>
                  <a:srgbClr val="1F1F1F"/>
                </a:solidFill>
                <a:latin typeface="Georgia"/>
                <a:cs typeface="Georgia"/>
              </a:rPr>
              <a:t> </a:t>
            </a:r>
            <a:r>
              <a:rPr sz="2400" dirty="0">
                <a:solidFill>
                  <a:srgbClr val="1F1F1F"/>
                </a:solidFill>
                <a:latin typeface="Georgia"/>
                <a:cs typeface="Georgia"/>
              </a:rPr>
              <a:t>for</a:t>
            </a:r>
            <a:r>
              <a:rPr sz="2400" spc="-40" dirty="0">
                <a:solidFill>
                  <a:srgbClr val="1F1F1F"/>
                </a:solidFill>
                <a:latin typeface="Georgia"/>
                <a:cs typeface="Georgia"/>
              </a:rPr>
              <a:t> </a:t>
            </a:r>
            <a:r>
              <a:rPr sz="2400" dirty="0">
                <a:solidFill>
                  <a:srgbClr val="1F1F1F"/>
                </a:solidFill>
                <a:latin typeface="Georgia"/>
                <a:cs typeface="Georgia"/>
              </a:rPr>
              <a:t>your</a:t>
            </a:r>
            <a:r>
              <a:rPr sz="2400" spc="-35" dirty="0">
                <a:solidFill>
                  <a:srgbClr val="1F1F1F"/>
                </a:solidFill>
                <a:latin typeface="Georgia"/>
                <a:cs typeface="Georgia"/>
              </a:rPr>
              <a:t> </a:t>
            </a:r>
            <a:r>
              <a:rPr sz="2400" dirty="0">
                <a:solidFill>
                  <a:srgbClr val="1F1F1F"/>
                </a:solidFill>
                <a:latin typeface="Georgia"/>
                <a:cs typeface="Georgia"/>
              </a:rPr>
              <a:t>invitation</a:t>
            </a:r>
            <a:r>
              <a:rPr sz="2400" spc="-75" dirty="0">
                <a:solidFill>
                  <a:srgbClr val="1F1F1F"/>
                </a:solidFill>
                <a:latin typeface="Georgia"/>
                <a:cs typeface="Georgia"/>
              </a:rPr>
              <a:t> </a:t>
            </a:r>
            <a:r>
              <a:rPr sz="2400" dirty="0">
                <a:solidFill>
                  <a:srgbClr val="1F1F1F"/>
                </a:solidFill>
                <a:latin typeface="Georgia"/>
                <a:cs typeface="Georgia"/>
              </a:rPr>
              <a:t>to</a:t>
            </a:r>
            <a:r>
              <a:rPr sz="2400" spc="-45" dirty="0">
                <a:solidFill>
                  <a:srgbClr val="1F1F1F"/>
                </a:solidFill>
                <a:latin typeface="Georgia"/>
                <a:cs typeface="Georgia"/>
              </a:rPr>
              <a:t> </a:t>
            </a:r>
            <a:r>
              <a:rPr sz="2400" dirty="0">
                <a:solidFill>
                  <a:srgbClr val="1F1F1F"/>
                </a:solidFill>
                <a:latin typeface="Georgia"/>
                <a:cs typeface="Georgia"/>
              </a:rPr>
              <a:t>join</a:t>
            </a:r>
            <a:r>
              <a:rPr sz="2400" spc="-45" dirty="0">
                <a:solidFill>
                  <a:srgbClr val="1F1F1F"/>
                </a:solidFill>
                <a:latin typeface="Georgia"/>
                <a:cs typeface="Georgia"/>
              </a:rPr>
              <a:t> </a:t>
            </a:r>
            <a:r>
              <a:rPr sz="2400" dirty="0">
                <a:solidFill>
                  <a:srgbClr val="1F1F1F"/>
                </a:solidFill>
                <a:latin typeface="Georgia"/>
                <a:cs typeface="Georgia"/>
              </a:rPr>
              <a:t>Tapestry</a:t>
            </a:r>
            <a:r>
              <a:rPr sz="2400" spc="-35" dirty="0">
                <a:solidFill>
                  <a:srgbClr val="1F1F1F"/>
                </a:solidFill>
                <a:latin typeface="Georgia"/>
                <a:cs typeface="Georgia"/>
              </a:rPr>
              <a:t> </a:t>
            </a:r>
            <a:r>
              <a:rPr sz="2400" dirty="0">
                <a:solidFill>
                  <a:srgbClr val="1F1F1F"/>
                </a:solidFill>
                <a:latin typeface="Georgia"/>
                <a:cs typeface="Georgia"/>
              </a:rPr>
              <a:t>to</a:t>
            </a:r>
            <a:r>
              <a:rPr sz="2400" spc="-45" dirty="0">
                <a:solidFill>
                  <a:srgbClr val="1F1F1F"/>
                </a:solidFill>
                <a:latin typeface="Georgia"/>
                <a:cs typeface="Georgia"/>
              </a:rPr>
              <a:t> </a:t>
            </a:r>
            <a:r>
              <a:rPr sz="2400" dirty="0">
                <a:solidFill>
                  <a:srgbClr val="1F1F1F"/>
                </a:solidFill>
                <a:latin typeface="Georgia"/>
                <a:cs typeface="Georgia"/>
              </a:rPr>
              <a:t>arrive</a:t>
            </a:r>
            <a:r>
              <a:rPr sz="2400" spc="-60" dirty="0">
                <a:solidFill>
                  <a:srgbClr val="1F1F1F"/>
                </a:solidFill>
                <a:latin typeface="Georgia"/>
                <a:cs typeface="Georgia"/>
              </a:rPr>
              <a:t> </a:t>
            </a:r>
            <a:r>
              <a:rPr sz="2400" dirty="0">
                <a:solidFill>
                  <a:srgbClr val="1F1F1F"/>
                </a:solidFill>
                <a:latin typeface="Georgia"/>
                <a:cs typeface="Georgia"/>
              </a:rPr>
              <a:t>by</a:t>
            </a:r>
            <a:r>
              <a:rPr sz="2400" spc="-25" dirty="0">
                <a:solidFill>
                  <a:srgbClr val="1F1F1F"/>
                </a:solidFill>
                <a:latin typeface="Georgia"/>
                <a:cs typeface="Georgia"/>
              </a:rPr>
              <a:t> </a:t>
            </a:r>
            <a:r>
              <a:rPr sz="2400" dirty="0">
                <a:solidFill>
                  <a:srgbClr val="1F1F1F"/>
                </a:solidFill>
                <a:latin typeface="Georgia"/>
                <a:cs typeface="Georgia"/>
              </a:rPr>
              <a:t>email.</a:t>
            </a:r>
            <a:r>
              <a:rPr sz="2400" spc="-60" dirty="0">
                <a:solidFill>
                  <a:srgbClr val="1F1F1F"/>
                </a:solidFill>
                <a:latin typeface="Georgia"/>
                <a:cs typeface="Georgia"/>
              </a:rPr>
              <a:t> </a:t>
            </a:r>
            <a:r>
              <a:rPr sz="2400" dirty="0">
                <a:solidFill>
                  <a:srgbClr val="1F1F1F"/>
                </a:solidFill>
                <a:latin typeface="Georgia"/>
                <a:cs typeface="Georgia"/>
              </a:rPr>
              <a:t>Check</a:t>
            </a:r>
            <a:r>
              <a:rPr sz="2400" spc="-35" dirty="0">
                <a:solidFill>
                  <a:srgbClr val="1F1F1F"/>
                </a:solidFill>
                <a:latin typeface="Georgia"/>
                <a:cs typeface="Georgia"/>
              </a:rPr>
              <a:t> </a:t>
            </a:r>
            <a:r>
              <a:rPr sz="2400" dirty="0">
                <a:solidFill>
                  <a:srgbClr val="1F1F1F"/>
                </a:solidFill>
                <a:latin typeface="Georgia"/>
                <a:cs typeface="Georgia"/>
              </a:rPr>
              <a:t>your</a:t>
            </a:r>
            <a:r>
              <a:rPr sz="2400" spc="-35" dirty="0">
                <a:solidFill>
                  <a:srgbClr val="1F1F1F"/>
                </a:solidFill>
                <a:latin typeface="Georgia"/>
                <a:cs typeface="Georgia"/>
              </a:rPr>
              <a:t> </a:t>
            </a:r>
            <a:r>
              <a:rPr sz="2400" spc="-20" dirty="0">
                <a:solidFill>
                  <a:srgbClr val="1F1F1F"/>
                </a:solidFill>
                <a:latin typeface="Georgia"/>
                <a:cs typeface="Georgia"/>
              </a:rPr>
              <a:t>junk </a:t>
            </a:r>
            <a:r>
              <a:rPr sz="2400" dirty="0">
                <a:solidFill>
                  <a:srgbClr val="1F1F1F"/>
                </a:solidFill>
                <a:latin typeface="Georgia"/>
                <a:cs typeface="Georgia"/>
              </a:rPr>
              <a:t>emails</a:t>
            </a:r>
            <a:r>
              <a:rPr sz="2400" spc="-40" dirty="0">
                <a:solidFill>
                  <a:srgbClr val="1F1F1F"/>
                </a:solidFill>
                <a:latin typeface="Georgia"/>
                <a:cs typeface="Georgia"/>
              </a:rPr>
              <a:t> </a:t>
            </a:r>
            <a:r>
              <a:rPr sz="2400" dirty="0">
                <a:solidFill>
                  <a:srgbClr val="1F1F1F"/>
                </a:solidFill>
                <a:latin typeface="Georgia"/>
                <a:cs typeface="Georgia"/>
              </a:rPr>
              <a:t>just</a:t>
            </a:r>
            <a:r>
              <a:rPr sz="2400" spc="-35" dirty="0">
                <a:solidFill>
                  <a:srgbClr val="1F1F1F"/>
                </a:solidFill>
                <a:latin typeface="Georgia"/>
                <a:cs typeface="Georgia"/>
              </a:rPr>
              <a:t> </a:t>
            </a:r>
            <a:r>
              <a:rPr sz="2400" dirty="0">
                <a:solidFill>
                  <a:srgbClr val="1F1F1F"/>
                </a:solidFill>
                <a:latin typeface="Georgia"/>
                <a:cs typeface="Georgia"/>
              </a:rPr>
              <a:t>in</a:t>
            </a:r>
            <a:r>
              <a:rPr sz="2400" spc="-45" dirty="0">
                <a:solidFill>
                  <a:srgbClr val="1F1F1F"/>
                </a:solidFill>
                <a:latin typeface="Georgia"/>
                <a:cs typeface="Georgia"/>
              </a:rPr>
              <a:t> </a:t>
            </a:r>
            <a:r>
              <a:rPr sz="2400" dirty="0">
                <a:solidFill>
                  <a:srgbClr val="1F1F1F"/>
                </a:solidFill>
                <a:latin typeface="Georgia"/>
                <a:cs typeface="Georgia"/>
              </a:rPr>
              <a:t>case</a:t>
            </a:r>
            <a:r>
              <a:rPr sz="2400" spc="-35" dirty="0">
                <a:solidFill>
                  <a:srgbClr val="1F1F1F"/>
                </a:solidFill>
                <a:latin typeface="Georgia"/>
                <a:cs typeface="Georgia"/>
              </a:rPr>
              <a:t> </a:t>
            </a:r>
            <a:r>
              <a:rPr sz="2400" dirty="0">
                <a:solidFill>
                  <a:srgbClr val="1F1F1F"/>
                </a:solidFill>
                <a:latin typeface="Georgia"/>
                <a:cs typeface="Georgia"/>
              </a:rPr>
              <a:t>it</a:t>
            </a:r>
            <a:r>
              <a:rPr sz="2400" spc="-50" dirty="0">
                <a:solidFill>
                  <a:srgbClr val="1F1F1F"/>
                </a:solidFill>
                <a:latin typeface="Georgia"/>
                <a:cs typeface="Georgia"/>
              </a:rPr>
              <a:t> </a:t>
            </a:r>
            <a:r>
              <a:rPr sz="2400" dirty="0">
                <a:solidFill>
                  <a:srgbClr val="1F1F1F"/>
                </a:solidFill>
                <a:latin typeface="Georgia"/>
                <a:cs typeface="Georgia"/>
              </a:rPr>
              <a:t>goes</a:t>
            </a:r>
            <a:r>
              <a:rPr sz="2400" spc="-25" dirty="0">
                <a:solidFill>
                  <a:srgbClr val="1F1F1F"/>
                </a:solidFill>
                <a:latin typeface="Georgia"/>
                <a:cs typeface="Georgia"/>
              </a:rPr>
              <a:t> </a:t>
            </a:r>
            <a:r>
              <a:rPr sz="2400" dirty="0">
                <a:solidFill>
                  <a:srgbClr val="1F1F1F"/>
                </a:solidFill>
                <a:latin typeface="Georgia"/>
                <a:cs typeface="Georgia"/>
              </a:rPr>
              <a:t>in</a:t>
            </a:r>
            <a:r>
              <a:rPr sz="2400" spc="-40" dirty="0">
                <a:solidFill>
                  <a:srgbClr val="1F1F1F"/>
                </a:solidFill>
                <a:latin typeface="Georgia"/>
                <a:cs typeface="Georgia"/>
              </a:rPr>
              <a:t> </a:t>
            </a:r>
            <a:r>
              <a:rPr sz="2400" spc="-10" dirty="0">
                <a:solidFill>
                  <a:srgbClr val="1F1F1F"/>
                </a:solidFill>
                <a:latin typeface="Georgia"/>
                <a:cs typeface="Georgia"/>
              </a:rPr>
              <a:t>there.</a:t>
            </a:r>
            <a:endParaRPr sz="2400">
              <a:latin typeface="Georgia"/>
              <a:cs typeface="Georgia"/>
            </a:endParaRPr>
          </a:p>
          <a:p>
            <a:pPr>
              <a:lnSpc>
                <a:spcPct val="100000"/>
              </a:lnSpc>
              <a:spcBef>
                <a:spcPts val="1270"/>
              </a:spcBef>
              <a:buClr>
                <a:srgbClr val="1F1F1F"/>
              </a:buClr>
              <a:buFont typeface="Georgia"/>
              <a:buChar char="•"/>
            </a:pPr>
            <a:endParaRPr sz="2400">
              <a:latin typeface="Georgia"/>
              <a:cs typeface="Georgia"/>
            </a:endParaRPr>
          </a:p>
          <a:p>
            <a:pPr marL="583565" indent="-570865">
              <a:lnSpc>
                <a:spcPct val="100000"/>
              </a:lnSpc>
              <a:buChar char="•"/>
              <a:tabLst>
                <a:tab pos="583565" algn="l"/>
              </a:tabLst>
            </a:pPr>
            <a:r>
              <a:rPr sz="2400" dirty="0">
                <a:solidFill>
                  <a:srgbClr val="1F1F1F"/>
                </a:solidFill>
                <a:latin typeface="Georgia"/>
                <a:cs typeface="Georgia"/>
              </a:rPr>
              <a:t>Follow</a:t>
            </a:r>
            <a:r>
              <a:rPr sz="2400" spc="-30" dirty="0">
                <a:solidFill>
                  <a:srgbClr val="1F1F1F"/>
                </a:solidFill>
                <a:latin typeface="Georgia"/>
                <a:cs typeface="Georgia"/>
              </a:rPr>
              <a:t> </a:t>
            </a:r>
            <a:r>
              <a:rPr sz="2400" dirty="0">
                <a:solidFill>
                  <a:srgbClr val="1F1F1F"/>
                </a:solidFill>
                <a:latin typeface="Georgia"/>
                <a:cs typeface="Georgia"/>
              </a:rPr>
              <a:t>the</a:t>
            </a:r>
            <a:r>
              <a:rPr sz="2400" spc="-40" dirty="0">
                <a:solidFill>
                  <a:srgbClr val="1F1F1F"/>
                </a:solidFill>
                <a:latin typeface="Georgia"/>
                <a:cs typeface="Georgia"/>
              </a:rPr>
              <a:t> </a:t>
            </a:r>
            <a:r>
              <a:rPr sz="2400" dirty="0">
                <a:solidFill>
                  <a:srgbClr val="1F1F1F"/>
                </a:solidFill>
                <a:latin typeface="Georgia"/>
                <a:cs typeface="Georgia"/>
              </a:rPr>
              <a:t>instructions</a:t>
            </a:r>
            <a:r>
              <a:rPr sz="2400" spc="-75" dirty="0">
                <a:solidFill>
                  <a:srgbClr val="1F1F1F"/>
                </a:solidFill>
                <a:latin typeface="Georgia"/>
                <a:cs typeface="Georgia"/>
              </a:rPr>
              <a:t> </a:t>
            </a:r>
            <a:r>
              <a:rPr sz="2400" dirty="0">
                <a:solidFill>
                  <a:srgbClr val="1F1F1F"/>
                </a:solidFill>
                <a:latin typeface="Georgia"/>
                <a:cs typeface="Georgia"/>
              </a:rPr>
              <a:t>given</a:t>
            </a:r>
            <a:r>
              <a:rPr sz="2400" spc="-50" dirty="0">
                <a:solidFill>
                  <a:srgbClr val="1F1F1F"/>
                </a:solidFill>
                <a:latin typeface="Georgia"/>
                <a:cs typeface="Georgia"/>
              </a:rPr>
              <a:t> </a:t>
            </a:r>
            <a:r>
              <a:rPr sz="2400" dirty="0">
                <a:solidFill>
                  <a:srgbClr val="1F1F1F"/>
                </a:solidFill>
                <a:latin typeface="Georgia"/>
                <a:cs typeface="Georgia"/>
              </a:rPr>
              <a:t>to</a:t>
            </a:r>
            <a:r>
              <a:rPr sz="2400" spc="-45" dirty="0">
                <a:solidFill>
                  <a:srgbClr val="1F1F1F"/>
                </a:solidFill>
                <a:latin typeface="Georgia"/>
                <a:cs typeface="Georgia"/>
              </a:rPr>
              <a:t> </a:t>
            </a:r>
            <a:r>
              <a:rPr sz="2400" dirty="0">
                <a:solidFill>
                  <a:srgbClr val="1F1F1F"/>
                </a:solidFill>
                <a:latin typeface="Georgia"/>
                <a:cs typeface="Georgia"/>
              </a:rPr>
              <a:t>activate</a:t>
            </a:r>
            <a:r>
              <a:rPr sz="2400" spc="-55" dirty="0">
                <a:solidFill>
                  <a:srgbClr val="1F1F1F"/>
                </a:solidFill>
                <a:latin typeface="Georgia"/>
                <a:cs typeface="Georgia"/>
              </a:rPr>
              <a:t> </a:t>
            </a:r>
            <a:r>
              <a:rPr sz="2400" dirty="0">
                <a:solidFill>
                  <a:srgbClr val="1F1F1F"/>
                </a:solidFill>
                <a:latin typeface="Georgia"/>
                <a:cs typeface="Georgia"/>
              </a:rPr>
              <a:t>your</a:t>
            </a:r>
            <a:r>
              <a:rPr sz="2400" spc="-40" dirty="0">
                <a:solidFill>
                  <a:srgbClr val="1F1F1F"/>
                </a:solidFill>
                <a:latin typeface="Georgia"/>
                <a:cs typeface="Georgia"/>
              </a:rPr>
              <a:t> </a:t>
            </a:r>
            <a:r>
              <a:rPr sz="2400" spc="-10" dirty="0">
                <a:solidFill>
                  <a:srgbClr val="1F1F1F"/>
                </a:solidFill>
                <a:latin typeface="Georgia"/>
                <a:cs typeface="Georgia"/>
              </a:rPr>
              <a:t>account.</a:t>
            </a:r>
            <a:endParaRPr sz="2400">
              <a:latin typeface="Georgia"/>
              <a:cs typeface="Georgia"/>
            </a:endParaRPr>
          </a:p>
          <a:p>
            <a:pPr>
              <a:lnSpc>
                <a:spcPct val="100000"/>
              </a:lnSpc>
              <a:spcBef>
                <a:spcPts val="1280"/>
              </a:spcBef>
              <a:buClr>
                <a:srgbClr val="1F1F1F"/>
              </a:buClr>
              <a:buFont typeface="Georgia"/>
              <a:buChar char="•"/>
            </a:pPr>
            <a:endParaRPr sz="2400">
              <a:latin typeface="Georgia"/>
              <a:cs typeface="Georgia"/>
            </a:endParaRPr>
          </a:p>
          <a:p>
            <a:pPr marL="583565" marR="283845" indent="-571500">
              <a:lnSpc>
                <a:spcPct val="100000"/>
              </a:lnSpc>
              <a:buChar char="•"/>
              <a:tabLst>
                <a:tab pos="583565" algn="l"/>
              </a:tabLst>
            </a:pPr>
            <a:r>
              <a:rPr sz="2400" dirty="0">
                <a:solidFill>
                  <a:srgbClr val="1F1F1F"/>
                </a:solidFill>
                <a:latin typeface="Georgia"/>
                <a:cs typeface="Georgia"/>
              </a:rPr>
              <a:t>Install</a:t>
            </a:r>
            <a:r>
              <a:rPr sz="2400" spc="-60" dirty="0">
                <a:solidFill>
                  <a:srgbClr val="1F1F1F"/>
                </a:solidFill>
                <a:latin typeface="Georgia"/>
                <a:cs typeface="Georgia"/>
              </a:rPr>
              <a:t> </a:t>
            </a:r>
            <a:r>
              <a:rPr sz="2400" dirty="0">
                <a:solidFill>
                  <a:srgbClr val="1F1F1F"/>
                </a:solidFill>
                <a:latin typeface="Georgia"/>
                <a:cs typeface="Georgia"/>
              </a:rPr>
              <a:t>the</a:t>
            </a:r>
            <a:r>
              <a:rPr sz="2400" spc="-60" dirty="0">
                <a:solidFill>
                  <a:srgbClr val="1F1F1F"/>
                </a:solidFill>
                <a:latin typeface="Georgia"/>
                <a:cs typeface="Georgia"/>
              </a:rPr>
              <a:t> </a:t>
            </a:r>
            <a:r>
              <a:rPr sz="2400" dirty="0">
                <a:solidFill>
                  <a:srgbClr val="1F1F1F"/>
                </a:solidFill>
                <a:latin typeface="Georgia"/>
                <a:cs typeface="Georgia"/>
              </a:rPr>
              <a:t>app</a:t>
            </a:r>
            <a:r>
              <a:rPr sz="2400" spc="-45" dirty="0">
                <a:solidFill>
                  <a:srgbClr val="1F1F1F"/>
                </a:solidFill>
                <a:latin typeface="Georgia"/>
                <a:cs typeface="Georgia"/>
              </a:rPr>
              <a:t> </a:t>
            </a:r>
            <a:r>
              <a:rPr sz="2400" dirty="0">
                <a:solidFill>
                  <a:srgbClr val="1F1F1F"/>
                </a:solidFill>
                <a:latin typeface="Georgia"/>
                <a:cs typeface="Georgia"/>
              </a:rPr>
              <a:t>on</a:t>
            </a:r>
            <a:r>
              <a:rPr sz="2400" spc="-60" dirty="0">
                <a:solidFill>
                  <a:srgbClr val="1F1F1F"/>
                </a:solidFill>
                <a:latin typeface="Georgia"/>
                <a:cs typeface="Georgia"/>
              </a:rPr>
              <a:t> </a:t>
            </a:r>
            <a:r>
              <a:rPr sz="2400" dirty="0">
                <a:solidFill>
                  <a:srgbClr val="1F1F1F"/>
                </a:solidFill>
                <a:latin typeface="Georgia"/>
                <a:cs typeface="Georgia"/>
              </a:rPr>
              <a:t>your</a:t>
            </a:r>
            <a:r>
              <a:rPr sz="2400" spc="-40" dirty="0">
                <a:solidFill>
                  <a:srgbClr val="1F1F1F"/>
                </a:solidFill>
                <a:latin typeface="Georgia"/>
                <a:cs typeface="Georgia"/>
              </a:rPr>
              <a:t> </a:t>
            </a:r>
            <a:r>
              <a:rPr sz="2400" dirty="0">
                <a:solidFill>
                  <a:srgbClr val="1F1F1F"/>
                </a:solidFill>
                <a:latin typeface="Georgia"/>
                <a:cs typeface="Georgia"/>
              </a:rPr>
              <a:t>mobile</a:t>
            </a:r>
            <a:r>
              <a:rPr sz="2400" spc="-55" dirty="0">
                <a:solidFill>
                  <a:srgbClr val="1F1F1F"/>
                </a:solidFill>
                <a:latin typeface="Georgia"/>
                <a:cs typeface="Georgia"/>
              </a:rPr>
              <a:t> </a:t>
            </a:r>
            <a:r>
              <a:rPr sz="2400" dirty="0">
                <a:solidFill>
                  <a:srgbClr val="1F1F1F"/>
                </a:solidFill>
                <a:latin typeface="Georgia"/>
                <a:cs typeface="Georgia"/>
              </a:rPr>
              <a:t>device</a:t>
            </a:r>
            <a:r>
              <a:rPr sz="2400" spc="-80" dirty="0">
                <a:solidFill>
                  <a:srgbClr val="1F1F1F"/>
                </a:solidFill>
                <a:latin typeface="Georgia"/>
                <a:cs typeface="Georgia"/>
              </a:rPr>
              <a:t> </a:t>
            </a:r>
            <a:r>
              <a:rPr sz="2400" dirty="0">
                <a:solidFill>
                  <a:srgbClr val="1F1F1F"/>
                </a:solidFill>
                <a:latin typeface="Georgia"/>
                <a:cs typeface="Georgia"/>
              </a:rPr>
              <a:t>by</a:t>
            </a:r>
            <a:r>
              <a:rPr sz="2400" spc="-40" dirty="0">
                <a:solidFill>
                  <a:srgbClr val="1F1F1F"/>
                </a:solidFill>
                <a:latin typeface="Georgia"/>
                <a:cs typeface="Georgia"/>
              </a:rPr>
              <a:t> </a:t>
            </a:r>
            <a:r>
              <a:rPr sz="2400" dirty="0">
                <a:solidFill>
                  <a:srgbClr val="1F1F1F"/>
                </a:solidFill>
                <a:latin typeface="Georgia"/>
                <a:cs typeface="Georgia"/>
              </a:rPr>
              <a:t>searching</a:t>
            </a:r>
            <a:r>
              <a:rPr sz="2400" spc="-55" dirty="0">
                <a:solidFill>
                  <a:srgbClr val="1F1F1F"/>
                </a:solidFill>
                <a:latin typeface="Georgia"/>
                <a:cs typeface="Georgia"/>
              </a:rPr>
              <a:t> </a:t>
            </a:r>
            <a:r>
              <a:rPr sz="2400" dirty="0">
                <a:solidFill>
                  <a:srgbClr val="1F1F1F"/>
                </a:solidFill>
                <a:latin typeface="Georgia"/>
                <a:cs typeface="Georgia"/>
              </a:rPr>
              <a:t>for</a:t>
            </a:r>
            <a:r>
              <a:rPr sz="2400" spc="-60" dirty="0">
                <a:solidFill>
                  <a:srgbClr val="1F1F1F"/>
                </a:solidFill>
                <a:latin typeface="Georgia"/>
                <a:cs typeface="Georgia"/>
              </a:rPr>
              <a:t> </a:t>
            </a:r>
            <a:r>
              <a:rPr sz="2400" dirty="0">
                <a:solidFill>
                  <a:srgbClr val="004F75"/>
                </a:solidFill>
                <a:latin typeface="Georgia"/>
                <a:cs typeface="Georgia"/>
              </a:rPr>
              <a:t>‘tapestry</a:t>
            </a:r>
            <a:r>
              <a:rPr sz="2400" spc="-50" dirty="0">
                <a:solidFill>
                  <a:srgbClr val="004F75"/>
                </a:solidFill>
                <a:latin typeface="Georgia"/>
                <a:cs typeface="Georgia"/>
              </a:rPr>
              <a:t> </a:t>
            </a:r>
            <a:r>
              <a:rPr sz="2400" dirty="0">
                <a:solidFill>
                  <a:srgbClr val="004F75"/>
                </a:solidFill>
                <a:latin typeface="Georgia"/>
                <a:cs typeface="Georgia"/>
              </a:rPr>
              <a:t>journal</a:t>
            </a:r>
            <a:r>
              <a:rPr sz="2400" dirty="0">
                <a:solidFill>
                  <a:srgbClr val="1F1F1F"/>
                </a:solidFill>
                <a:latin typeface="Georgia"/>
                <a:cs typeface="Georgia"/>
              </a:rPr>
              <a:t>’</a:t>
            </a:r>
            <a:r>
              <a:rPr sz="2400" spc="-45" dirty="0">
                <a:solidFill>
                  <a:srgbClr val="1F1F1F"/>
                </a:solidFill>
                <a:latin typeface="Georgia"/>
                <a:cs typeface="Georgia"/>
              </a:rPr>
              <a:t> </a:t>
            </a:r>
            <a:r>
              <a:rPr sz="2400" dirty="0">
                <a:solidFill>
                  <a:srgbClr val="1F1F1F"/>
                </a:solidFill>
                <a:latin typeface="Georgia"/>
                <a:cs typeface="Georgia"/>
              </a:rPr>
              <a:t>or</a:t>
            </a:r>
            <a:r>
              <a:rPr sz="2400" spc="-55" dirty="0">
                <a:solidFill>
                  <a:srgbClr val="1F1F1F"/>
                </a:solidFill>
                <a:latin typeface="Georgia"/>
                <a:cs typeface="Georgia"/>
              </a:rPr>
              <a:t> </a:t>
            </a:r>
            <a:r>
              <a:rPr sz="2400" spc="-10" dirty="0">
                <a:solidFill>
                  <a:srgbClr val="1F1F1F"/>
                </a:solidFill>
                <a:latin typeface="Georgia"/>
                <a:cs typeface="Georgia"/>
              </a:rPr>
              <a:t>login </a:t>
            </a:r>
            <a:r>
              <a:rPr sz="2400" dirty="0">
                <a:solidFill>
                  <a:srgbClr val="1F1F1F"/>
                </a:solidFill>
                <a:latin typeface="Georgia"/>
                <a:cs typeface="Georgia"/>
              </a:rPr>
              <a:t>on</a:t>
            </a:r>
            <a:r>
              <a:rPr sz="2400" spc="-55" dirty="0">
                <a:solidFill>
                  <a:srgbClr val="1F1F1F"/>
                </a:solidFill>
                <a:latin typeface="Georgia"/>
                <a:cs typeface="Georgia"/>
              </a:rPr>
              <a:t> </a:t>
            </a:r>
            <a:r>
              <a:rPr sz="2400" dirty="0">
                <a:solidFill>
                  <a:srgbClr val="1F1F1F"/>
                </a:solidFill>
                <a:latin typeface="Georgia"/>
                <a:cs typeface="Georgia"/>
              </a:rPr>
              <a:t>your</a:t>
            </a:r>
            <a:r>
              <a:rPr sz="2400" spc="-40" dirty="0">
                <a:solidFill>
                  <a:srgbClr val="1F1F1F"/>
                </a:solidFill>
                <a:latin typeface="Georgia"/>
                <a:cs typeface="Georgia"/>
              </a:rPr>
              <a:t> </a:t>
            </a:r>
            <a:r>
              <a:rPr sz="2400" dirty="0">
                <a:solidFill>
                  <a:srgbClr val="1F1F1F"/>
                </a:solidFill>
                <a:latin typeface="Georgia"/>
                <a:cs typeface="Georgia"/>
              </a:rPr>
              <a:t>web</a:t>
            </a:r>
            <a:r>
              <a:rPr sz="2400" spc="-40" dirty="0">
                <a:solidFill>
                  <a:srgbClr val="1F1F1F"/>
                </a:solidFill>
                <a:latin typeface="Georgia"/>
                <a:cs typeface="Georgia"/>
              </a:rPr>
              <a:t> </a:t>
            </a:r>
            <a:r>
              <a:rPr sz="2400" dirty="0">
                <a:solidFill>
                  <a:srgbClr val="1F1F1F"/>
                </a:solidFill>
                <a:latin typeface="Georgia"/>
                <a:cs typeface="Georgia"/>
              </a:rPr>
              <a:t>browser</a:t>
            </a:r>
            <a:r>
              <a:rPr sz="2400" spc="-30" dirty="0">
                <a:solidFill>
                  <a:srgbClr val="1F1F1F"/>
                </a:solidFill>
                <a:latin typeface="Georgia"/>
                <a:cs typeface="Georgia"/>
              </a:rPr>
              <a:t> </a:t>
            </a:r>
            <a:r>
              <a:rPr sz="2400" dirty="0">
                <a:solidFill>
                  <a:srgbClr val="004F75"/>
                </a:solidFill>
                <a:latin typeface="Georgia"/>
                <a:cs typeface="Georgia"/>
              </a:rPr>
              <a:t>at</a:t>
            </a:r>
            <a:r>
              <a:rPr sz="2400" spc="-50" dirty="0">
                <a:solidFill>
                  <a:srgbClr val="004F75"/>
                </a:solidFill>
                <a:latin typeface="Georgia"/>
                <a:cs typeface="Georgia"/>
              </a:rPr>
              <a:t> </a:t>
            </a:r>
            <a:r>
              <a:rPr sz="2400" spc="-10" dirty="0">
                <a:solidFill>
                  <a:srgbClr val="004F75"/>
                </a:solidFill>
                <a:latin typeface="Georgia"/>
                <a:cs typeface="Georgia"/>
              </a:rPr>
              <a:t>https://tapestryjournal.com/</a:t>
            </a:r>
            <a:endParaRPr sz="2400">
              <a:latin typeface="Georgia"/>
              <a:cs typeface="Georgia"/>
            </a:endParaRPr>
          </a:p>
          <a:p>
            <a:pPr>
              <a:lnSpc>
                <a:spcPct val="100000"/>
              </a:lnSpc>
              <a:spcBef>
                <a:spcPts val="1270"/>
              </a:spcBef>
              <a:buClr>
                <a:srgbClr val="1F1F1F"/>
              </a:buClr>
              <a:buFont typeface="Georgia"/>
              <a:buChar char="•"/>
            </a:pPr>
            <a:endParaRPr sz="2400">
              <a:latin typeface="Georgia"/>
              <a:cs typeface="Georgia"/>
            </a:endParaRPr>
          </a:p>
          <a:p>
            <a:pPr marL="583565" indent="-570865">
              <a:lnSpc>
                <a:spcPct val="100000"/>
              </a:lnSpc>
              <a:buChar char="•"/>
              <a:tabLst>
                <a:tab pos="583565" algn="l"/>
              </a:tabLst>
            </a:pPr>
            <a:r>
              <a:rPr sz="2400" dirty="0">
                <a:solidFill>
                  <a:srgbClr val="1F1F1F"/>
                </a:solidFill>
                <a:latin typeface="Georgia"/>
                <a:cs typeface="Georgia"/>
              </a:rPr>
              <a:t>Enjoy</a:t>
            </a:r>
            <a:r>
              <a:rPr sz="2400" spc="-40" dirty="0">
                <a:solidFill>
                  <a:srgbClr val="1F1F1F"/>
                </a:solidFill>
                <a:latin typeface="Georgia"/>
                <a:cs typeface="Georgia"/>
              </a:rPr>
              <a:t> </a:t>
            </a:r>
            <a:r>
              <a:rPr sz="2400" dirty="0">
                <a:solidFill>
                  <a:srgbClr val="1F1F1F"/>
                </a:solidFill>
                <a:latin typeface="Georgia"/>
                <a:cs typeface="Georgia"/>
              </a:rPr>
              <a:t>receiving</a:t>
            </a:r>
            <a:r>
              <a:rPr sz="2400" spc="-60" dirty="0">
                <a:solidFill>
                  <a:srgbClr val="1F1F1F"/>
                </a:solidFill>
                <a:latin typeface="Georgia"/>
                <a:cs typeface="Georgia"/>
              </a:rPr>
              <a:t> </a:t>
            </a:r>
            <a:r>
              <a:rPr sz="2400" dirty="0">
                <a:solidFill>
                  <a:srgbClr val="1F1F1F"/>
                </a:solidFill>
                <a:latin typeface="Georgia"/>
                <a:cs typeface="Georgia"/>
              </a:rPr>
              <a:t>emails</a:t>
            </a:r>
            <a:r>
              <a:rPr sz="2400" spc="-35" dirty="0">
                <a:solidFill>
                  <a:srgbClr val="1F1F1F"/>
                </a:solidFill>
                <a:latin typeface="Georgia"/>
                <a:cs typeface="Georgia"/>
              </a:rPr>
              <a:t> </a:t>
            </a:r>
            <a:r>
              <a:rPr sz="2400" dirty="0">
                <a:solidFill>
                  <a:srgbClr val="1F1F1F"/>
                </a:solidFill>
                <a:latin typeface="Georgia"/>
                <a:cs typeface="Georgia"/>
              </a:rPr>
              <a:t>to</a:t>
            </a:r>
            <a:r>
              <a:rPr sz="2400" spc="-40" dirty="0">
                <a:solidFill>
                  <a:srgbClr val="1F1F1F"/>
                </a:solidFill>
                <a:latin typeface="Georgia"/>
                <a:cs typeface="Georgia"/>
              </a:rPr>
              <a:t> </a:t>
            </a:r>
            <a:r>
              <a:rPr sz="2400" dirty="0">
                <a:solidFill>
                  <a:srgbClr val="1F1F1F"/>
                </a:solidFill>
                <a:latin typeface="Georgia"/>
                <a:cs typeface="Georgia"/>
              </a:rPr>
              <a:t>say</a:t>
            </a:r>
            <a:r>
              <a:rPr sz="2400" spc="-25" dirty="0">
                <a:solidFill>
                  <a:srgbClr val="1F1F1F"/>
                </a:solidFill>
                <a:latin typeface="Georgia"/>
                <a:cs typeface="Georgia"/>
              </a:rPr>
              <a:t> </a:t>
            </a:r>
            <a:r>
              <a:rPr sz="2400" dirty="0">
                <a:solidFill>
                  <a:srgbClr val="1F1F1F"/>
                </a:solidFill>
                <a:latin typeface="Georgia"/>
                <a:cs typeface="Georgia"/>
              </a:rPr>
              <a:t>your</a:t>
            </a:r>
            <a:r>
              <a:rPr sz="2400" spc="-35" dirty="0">
                <a:solidFill>
                  <a:srgbClr val="1F1F1F"/>
                </a:solidFill>
                <a:latin typeface="Georgia"/>
                <a:cs typeface="Georgia"/>
              </a:rPr>
              <a:t> </a:t>
            </a:r>
            <a:r>
              <a:rPr sz="2400" dirty="0">
                <a:solidFill>
                  <a:srgbClr val="1F1F1F"/>
                </a:solidFill>
                <a:latin typeface="Georgia"/>
                <a:cs typeface="Georgia"/>
              </a:rPr>
              <a:t>child’s</a:t>
            </a:r>
            <a:r>
              <a:rPr sz="2400" spc="-40" dirty="0">
                <a:solidFill>
                  <a:srgbClr val="1F1F1F"/>
                </a:solidFill>
                <a:latin typeface="Georgia"/>
                <a:cs typeface="Georgia"/>
              </a:rPr>
              <a:t> </a:t>
            </a:r>
            <a:r>
              <a:rPr sz="2400" dirty="0">
                <a:solidFill>
                  <a:srgbClr val="1F1F1F"/>
                </a:solidFill>
                <a:latin typeface="Georgia"/>
                <a:cs typeface="Georgia"/>
              </a:rPr>
              <a:t>learning</a:t>
            </a:r>
            <a:r>
              <a:rPr sz="2400" spc="-45" dirty="0">
                <a:solidFill>
                  <a:srgbClr val="1F1F1F"/>
                </a:solidFill>
                <a:latin typeface="Georgia"/>
                <a:cs typeface="Georgia"/>
              </a:rPr>
              <a:t> </a:t>
            </a:r>
            <a:r>
              <a:rPr sz="2400" dirty="0">
                <a:solidFill>
                  <a:srgbClr val="1F1F1F"/>
                </a:solidFill>
                <a:latin typeface="Georgia"/>
                <a:cs typeface="Georgia"/>
              </a:rPr>
              <a:t>journey</a:t>
            </a:r>
            <a:r>
              <a:rPr sz="2400" spc="-40" dirty="0">
                <a:solidFill>
                  <a:srgbClr val="1F1F1F"/>
                </a:solidFill>
                <a:latin typeface="Georgia"/>
                <a:cs typeface="Georgia"/>
              </a:rPr>
              <a:t> </a:t>
            </a:r>
            <a:r>
              <a:rPr sz="2400" dirty="0">
                <a:solidFill>
                  <a:srgbClr val="1F1F1F"/>
                </a:solidFill>
                <a:latin typeface="Georgia"/>
                <a:cs typeface="Georgia"/>
              </a:rPr>
              <a:t>has</a:t>
            </a:r>
            <a:r>
              <a:rPr sz="2400" spc="-40" dirty="0">
                <a:solidFill>
                  <a:srgbClr val="1F1F1F"/>
                </a:solidFill>
                <a:latin typeface="Georgia"/>
                <a:cs typeface="Georgia"/>
              </a:rPr>
              <a:t> </a:t>
            </a:r>
            <a:r>
              <a:rPr sz="2400" dirty="0">
                <a:solidFill>
                  <a:srgbClr val="1F1F1F"/>
                </a:solidFill>
                <a:latin typeface="Georgia"/>
                <a:cs typeface="Georgia"/>
              </a:rPr>
              <a:t>been</a:t>
            </a:r>
            <a:r>
              <a:rPr sz="2400" spc="-35" dirty="0">
                <a:solidFill>
                  <a:srgbClr val="1F1F1F"/>
                </a:solidFill>
                <a:latin typeface="Georgia"/>
                <a:cs typeface="Georgia"/>
              </a:rPr>
              <a:t> </a:t>
            </a:r>
            <a:r>
              <a:rPr sz="2400" spc="-10" dirty="0">
                <a:solidFill>
                  <a:srgbClr val="1F1F1F"/>
                </a:solidFill>
                <a:latin typeface="Georgia"/>
                <a:cs typeface="Georgia"/>
              </a:rPr>
              <a:t>updated.</a:t>
            </a:r>
            <a:endParaRPr sz="2400">
              <a:latin typeface="Georgia"/>
              <a:cs typeface="Georgia"/>
            </a:endParaRPr>
          </a:p>
          <a:p>
            <a:pPr>
              <a:lnSpc>
                <a:spcPct val="100000"/>
              </a:lnSpc>
              <a:spcBef>
                <a:spcPts val="1270"/>
              </a:spcBef>
              <a:buClr>
                <a:srgbClr val="1F1F1F"/>
              </a:buClr>
              <a:buFont typeface="Georgia"/>
              <a:buChar char="•"/>
            </a:pPr>
            <a:endParaRPr sz="2400">
              <a:latin typeface="Georgia"/>
              <a:cs typeface="Georgia"/>
            </a:endParaRPr>
          </a:p>
          <a:p>
            <a:pPr marL="583565" indent="-570865">
              <a:lnSpc>
                <a:spcPct val="100000"/>
              </a:lnSpc>
              <a:spcBef>
                <a:spcPts val="5"/>
              </a:spcBef>
              <a:buChar char="•"/>
              <a:tabLst>
                <a:tab pos="583565" algn="l"/>
              </a:tabLst>
            </a:pPr>
            <a:r>
              <a:rPr sz="2400" dirty="0">
                <a:solidFill>
                  <a:srgbClr val="1F1F1F"/>
                </a:solidFill>
                <a:latin typeface="Georgia"/>
                <a:cs typeface="Georgia"/>
              </a:rPr>
              <a:t>Celebrate</a:t>
            </a:r>
            <a:r>
              <a:rPr sz="2400" spc="-70" dirty="0">
                <a:solidFill>
                  <a:srgbClr val="1F1F1F"/>
                </a:solidFill>
                <a:latin typeface="Georgia"/>
                <a:cs typeface="Georgia"/>
              </a:rPr>
              <a:t> </a:t>
            </a:r>
            <a:r>
              <a:rPr sz="2400" dirty="0">
                <a:solidFill>
                  <a:srgbClr val="1F1F1F"/>
                </a:solidFill>
                <a:latin typeface="Georgia"/>
                <a:cs typeface="Georgia"/>
              </a:rPr>
              <a:t>your</a:t>
            </a:r>
            <a:r>
              <a:rPr sz="2400" spc="-70" dirty="0">
                <a:solidFill>
                  <a:srgbClr val="1F1F1F"/>
                </a:solidFill>
                <a:latin typeface="Georgia"/>
                <a:cs typeface="Georgia"/>
              </a:rPr>
              <a:t> </a:t>
            </a:r>
            <a:r>
              <a:rPr sz="2400" dirty="0">
                <a:solidFill>
                  <a:srgbClr val="1F1F1F"/>
                </a:solidFill>
                <a:latin typeface="Georgia"/>
                <a:cs typeface="Georgia"/>
              </a:rPr>
              <a:t>child’s</a:t>
            </a:r>
            <a:r>
              <a:rPr sz="2400" spc="-90" dirty="0">
                <a:solidFill>
                  <a:srgbClr val="1F1F1F"/>
                </a:solidFill>
                <a:latin typeface="Georgia"/>
                <a:cs typeface="Georgia"/>
              </a:rPr>
              <a:t> </a:t>
            </a:r>
            <a:r>
              <a:rPr sz="2400" spc="-10" dirty="0">
                <a:solidFill>
                  <a:srgbClr val="1F1F1F"/>
                </a:solidFill>
                <a:latin typeface="Georgia"/>
                <a:cs typeface="Georgia"/>
              </a:rPr>
              <a:t>achievements!</a:t>
            </a:r>
            <a:endParaRPr sz="2400">
              <a:latin typeface="Georgia"/>
              <a:cs typeface="Georgia"/>
            </a:endParaRPr>
          </a:p>
          <a:p>
            <a:pPr>
              <a:lnSpc>
                <a:spcPct val="100000"/>
              </a:lnSpc>
              <a:spcBef>
                <a:spcPts val="1280"/>
              </a:spcBef>
              <a:buClr>
                <a:srgbClr val="1F1F1F"/>
              </a:buClr>
              <a:buFont typeface="Georgia"/>
              <a:buChar char="•"/>
            </a:pPr>
            <a:endParaRPr sz="2400">
              <a:latin typeface="Georgia"/>
              <a:cs typeface="Georgia"/>
            </a:endParaRPr>
          </a:p>
          <a:p>
            <a:pPr marL="583565" marR="5080" indent="-571500">
              <a:lnSpc>
                <a:spcPct val="100000"/>
              </a:lnSpc>
              <a:buChar char="•"/>
              <a:tabLst>
                <a:tab pos="583565" algn="l"/>
                <a:tab pos="8315325" algn="l"/>
              </a:tabLst>
            </a:pPr>
            <a:r>
              <a:rPr sz="2400" dirty="0">
                <a:solidFill>
                  <a:srgbClr val="1F1F1F"/>
                </a:solidFill>
                <a:latin typeface="Georgia"/>
                <a:cs typeface="Georgia"/>
              </a:rPr>
              <a:t>If</a:t>
            </a:r>
            <a:r>
              <a:rPr sz="2400" spc="-45" dirty="0">
                <a:solidFill>
                  <a:srgbClr val="1F1F1F"/>
                </a:solidFill>
                <a:latin typeface="Georgia"/>
                <a:cs typeface="Georgia"/>
              </a:rPr>
              <a:t> </a:t>
            </a:r>
            <a:r>
              <a:rPr sz="2400" dirty="0">
                <a:solidFill>
                  <a:srgbClr val="1F1F1F"/>
                </a:solidFill>
                <a:latin typeface="Georgia"/>
                <a:cs typeface="Georgia"/>
              </a:rPr>
              <a:t>you</a:t>
            </a:r>
            <a:r>
              <a:rPr sz="2400" spc="-40" dirty="0">
                <a:solidFill>
                  <a:srgbClr val="1F1F1F"/>
                </a:solidFill>
                <a:latin typeface="Georgia"/>
                <a:cs typeface="Georgia"/>
              </a:rPr>
              <a:t> </a:t>
            </a:r>
            <a:r>
              <a:rPr sz="2400" dirty="0">
                <a:solidFill>
                  <a:srgbClr val="1F1F1F"/>
                </a:solidFill>
                <a:latin typeface="Georgia"/>
                <a:cs typeface="Georgia"/>
              </a:rPr>
              <a:t>experience</a:t>
            </a:r>
            <a:r>
              <a:rPr sz="2400" spc="-50" dirty="0">
                <a:solidFill>
                  <a:srgbClr val="1F1F1F"/>
                </a:solidFill>
                <a:latin typeface="Georgia"/>
                <a:cs typeface="Georgia"/>
              </a:rPr>
              <a:t> </a:t>
            </a:r>
            <a:r>
              <a:rPr sz="2400" dirty="0">
                <a:solidFill>
                  <a:srgbClr val="1F1F1F"/>
                </a:solidFill>
                <a:latin typeface="Georgia"/>
                <a:cs typeface="Georgia"/>
              </a:rPr>
              <a:t>any</a:t>
            </a:r>
            <a:r>
              <a:rPr sz="2400" spc="-40" dirty="0">
                <a:solidFill>
                  <a:srgbClr val="1F1F1F"/>
                </a:solidFill>
                <a:latin typeface="Georgia"/>
                <a:cs typeface="Georgia"/>
              </a:rPr>
              <a:t> </a:t>
            </a:r>
            <a:r>
              <a:rPr sz="2400" dirty="0">
                <a:solidFill>
                  <a:srgbClr val="1F1F1F"/>
                </a:solidFill>
                <a:latin typeface="Georgia"/>
                <a:cs typeface="Georgia"/>
              </a:rPr>
              <a:t>difficulties</a:t>
            </a:r>
            <a:r>
              <a:rPr sz="2400" spc="-80" dirty="0">
                <a:solidFill>
                  <a:srgbClr val="1F1F1F"/>
                </a:solidFill>
                <a:latin typeface="Georgia"/>
                <a:cs typeface="Georgia"/>
              </a:rPr>
              <a:t> </a:t>
            </a:r>
            <a:r>
              <a:rPr sz="2400" dirty="0">
                <a:solidFill>
                  <a:srgbClr val="1F1F1F"/>
                </a:solidFill>
                <a:latin typeface="Georgia"/>
                <a:cs typeface="Georgia"/>
              </a:rPr>
              <a:t>in</a:t>
            </a:r>
            <a:r>
              <a:rPr sz="2400" spc="-45" dirty="0">
                <a:solidFill>
                  <a:srgbClr val="1F1F1F"/>
                </a:solidFill>
                <a:latin typeface="Georgia"/>
                <a:cs typeface="Georgia"/>
              </a:rPr>
              <a:t> </a:t>
            </a:r>
            <a:r>
              <a:rPr sz="2400" dirty="0">
                <a:solidFill>
                  <a:srgbClr val="1F1F1F"/>
                </a:solidFill>
                <a:latin typeface="Georgia"/>
                <a:cs typeface="Georgia"/>
              </a:rPr>
              <a:t>using</a:t>
            </a:r>
            <a:r>
              <a:rPr sz="2400" spc="-55" dirty="0">
                <a:solidFill>
                  <a:srgbClr val="1F1F1F"/>
                </a:solidFill>
                <a:latin typeface="Georgia"/>
                <a:cs typeface="Georgia"/>
              </a:rPr>
              <a:t> </a:t>
            </a:r>
            <a:r>
              <a:rPr sz="2400" dirty="0">
                <a:solidFill>
                  <a:srgbClr val="1F1F1F"/>
                </a:solidFill>
                <a:latin typeface="Georgia"/>
                <a:cs typeface="Georgia"/>
              </a:rPr>
              <a:t>Tapestry</a:t>
            </a:r>
            <a:r>
              <a:rPr sz="2400" spc="-25" dirty="0">
                <a:solidFill>
                  <a:srgbClr val="1F1F1F"/>
                </a:solidFill>
                <a:latin typeface="Georgia"/>
                <a:cs typeface="Georgia"/>
              </a:rPr>
              <a:t> </a:t>
            </a:r>
            <a:r>
              <a:rPr sz="2400" dirty="0">
                <a:solidFill>
                  <a:srgbClr val="1F1F1F"/>
                </a:solidFill>
                <a:latin typeface="Georgia"/>
                <a:cs typeface="Georgia"/>
              </a:rPr>
              <a:t>then</a:t>
            </a:r>
            <a:r>
              <a:rPr sz="2400" spc="-45" dirty="0">
                <a:solidFill>
                  <a:srgbClr val="1F1F1F"/>
                </a:solidFill>
                <a:latin typeface="Georgia"/>
                <a:cs typeface="Georgia"/>
              </a:rPr>
              <a:t> </a:t>
            </a:r>
            <a:r>
              <a:rPr sz="2400" dirty="0">
                <a:solidFill>
                  <a:srgbClr val="1F1F1F"/>
                </a:solidFill>
                <a:latin typeface="Georgia"/>
                <a:cs typeface="Georgia"/>
              </a:rPr>
              <a:t>you</a:t>
            </a:r>
            <a:r>
              <a:rPr sz="2400" spc="-30" dirty="0">
                <a:solidFill>
                  <a:srgbClr val="1F1F1F"/>
                </a:solidFill>
                <a:latin typeface="Georgia"/>
                <a:cs typeface="Georgia"/>
              </a:rPr>
              <a:t> </a:t>
            </a:r>
            <a:r>
              <a:rPr sz="2400" dirty="0">
                <a:solidFill>
                  <a:srgbClr val="1F1F1F"/>
                </a:solidFill>
                <a:latin typeface="Georgia"/>
                <a:cs typeface="Georgia"/>
              </a:rPr>
              <a:t>can</a:t>
            </a:r>
            <a:r>
              <a:rPr sz="2400" spc="-45" dirty="0">
                <a:solidFill>
                  <a:srgbClr val="1F1F1F"/>
                </a:solidFill>
                <a:latin typeface="Georgia"/>
                <a:cs typeface="Georgia"/>
              </a:rPr>
              <a:t> </a:t>
            </a:r>
            <a:r>
              <a:rPr sz="2400" dirty="0">
                <a:solidFill>
                  <a:srgbClr val="1F1F1F"/>
                </a:solidFill>
                <a:latin typeface="Georgia"/>
                <a:cs typeface="Georgia"/>
              </a:rPr>
              <a:t>find</a:t>
            </a:r>
            <a:r>
              <a:rPr sz="2400" spc="-65" dirty="0">
                <a:solidFill>
                  <a:srgbClr val="1F1F1F"/>
                </a:solidFill>
                <a:latin typeface="Georgia"/>
                <a:cs typeface="Georgia"/>
              </a:rPr>
              <a:t> </a:t>
            </a:r>
            <a:r>
              <a:rPr sz="2400" dirty="0">
                <a:solidFill>
                  <a:srgbClr val="1F1F1F"/>
                </a:solidFill>
                <a:latin typeface="Georgia"/>
                <a:cs typeface="Georgia"/>
              </a:rPr>
              <a:t>lots</a:t>
            </a:r>
            <a:r>
              <a:rPr sz="2400" spc="-35" dirty="0">
                <a:solidFill>
                  <a:srgbClr val="1F1F1F"/>
                </a:solidFill>
                <a:latin typeface="Georgia"/>
                <a:cs typeface="Georgia"/>
              </a:rPr>
              <a:t> </a:t>
            </a:r>
            <a:r>
              <a:rPr sz="2400" dirty="0">
                <a:solidFill>
                  <a:srgbClr val="1F1F1F"/>
                </a:solidFill>
                <a:latin typeface="Georgia"/>
                <a:cs typeface="Georgia"/>
              </a:rPr>
              <a:t>of</a:t>
            </a:r>
            <a:r>
              <a:rPr sz="2400" spc="-40" dirty="0">
                <a:solidFill>
                  <a:srgbClr val="1F1F1F"/>
                </a:solidFill>
                <a:latin typeface="Georgia"/>
                <a:cs typeface="Georgia"/>
              </a:rPr>
              <a:t> </a:t>
            </a:r>
            <a:r>
              <a:rPr sz="2400" spc="-10" dirty="0">
                <a:solidFill>
                  <a:srgbClr val="1F1F1F"/>
                </a:solidFill>
                <a:latin typeface="Georgia"/>
                <a:cs typeface="Georgia"/>
              </a:rPr>
              <a:t>useful </a:t>
            </a:r>
            <a:r>
              <a:rPr sz="2400" dirty="0">
                <a:solidFill>
                  <a:srgbClr val="1F1F1F"/>
                </a:solidFill>
                <a:latin typeface="Georgia"/>
                <a:cs typeface="Georgia"/>
              </a:rPr>
              <a:t>tutorials</a:t>
            </a:r>
            <a:r>
              <a:rPr sz="2400" spc="5" dirty="0">
                <a:solidFill>
                  <a:srgbClr val="1F1F1F"/>
                </a:solidFill>
                <a:latin typeface="Georgia"/>
                <a:cs typeface="Georgia"/>
              </a:rPr>
              <a:t> </a:t>
            </a:r>
            <a:r>
              <a:rPr sz="2400" dirty="0">
                <a:solidFill>
                  <a:srgbClr val="1F1F1F"/>
                </a:solidFill>
                <a:latin typeface="Georgia"/>
                <a:cs typeface="Georgia"/>
              </a:rPr>
              <a:t>for</a:t>
            </a:r>
            <a:r>
              <a:rPr sz="2400" spc="15" dirty="0">
                <a:solidFill>
                  <a:srgbClr val="1F1F1F"/>
                </a:solidFill>
                <a:latin typeface="Georgia"/>
                <a:cs typeface="Georgia"/>
              </a:rPr>
              <a:t> </a:t>
            </a:r>
            <a:r>
              <a:rPr sz="2400" dirty="0">
                <a:solidFill>
                  <a:srgbClr val="1F1F1F"/>
                </a:solidFill>
                <a:latin typeface="Georgia"/>
                <a:cs typeface="Georgia"/>
              </a:rPr>
              <a:t>parents</a:t>
            </a:r>
            <a:r>
              <a:rPr sz="2400" spc="25" dirty="0">
                <a:solidFill>
                  <a:srgbClr val="1F1F1F"/>
                </a:solidFill>
                <a:latin typeface="Georgia"/>
                <a:cs typeface="Georgia"/>
              </a:rPr>
              <a:t> </a:t>
            </a:r>
            <a:r>
              <a:rPr sz="2400" dirty="0">
                <a:solidFill>
                  <a:srgbClr val="1F1F1F"/>
                </a:solidFill>
                <a:latin typeface="Georgia"/>
                <a:cs typeface="Georgia"/>
              </a:rPr>
              <a:t>at </a:t>
            </a:r>
            <a:r>
              <a:rPr sz="2400" u="sng" spc="-10" dirty="0">
                <a:solidFill>
                  <a:srgbClr val="0000FF"/>
                </a:solidFill>
                <a:uFill>
                  <a:solidFill>
                    <a:srgbClr val="0000FF"/>
                  </a:solidFill>
                </a:uFill>
                <a:latin typeface="Georgia"/>
                <a:cs typeface="Georgia"/>
                <a:hlinkClick r:id="rId2"/>
              </a:rPr>
              <a:t>http://eyfs.info/forums/topic/46927-contents-</a:t>
            </a:r>
            <a:r>
              <a:rPr sz="2400" u="sng" dirty="0">
                <a:solidFill>
                  <a:srgbClr val="0000FF"/>
                </a:solidFill>
                <a:uFill>
                  <a:solidFill>
                    <a:srgbClr val="0000FF"/>
                  </a:solidFill>
                </a:uFill>
                <a:latin typeface="Georgia"/>
                <a:cs typeface="Georgia"/>
                <a:hlinkClick r:id="rId2"/>
              </a:rPr>
              <a:t>page/</a:t>
            </a:r>
            <a:r>
              <a:rPr sz="2400" u="none" spc="5" dirty="0">
                <a:solidFill>
                  <a:srgbClr val="0000FF"/>
                </a:solidFill>
                <a:latin typeface="Georgia"/>
                <a:cs typeface="Georgia"/>
              </a:rPr>
              <a:t> </a:t>
            </a:r>
            <a:r>
              <a:rPr sz="2400" u="none" spc="-25" dirty="0">
                <a:solidFill>
                  <a:srgbClr val="1F1F1F"/>
                </a:solidFill>
                <a:latin typeface="Georgia"/>
                <a:cs typeface="Georgia"/>
              </a:rPr>
              <a:t>We </a:t>
            </a:r>
            <a:r>
              <a:rPr sz="2400" u="none" dirty="0">
                <a:solidFill>
                  <a:srgbClr val="1F1F1F"/>
                </a:solidFill>
                <a:latin typeface="Georgia"/>
                <a:cs typeface="Georgia"/>
              </a:rPr>
              <a:t>will</a:t>
            </a:r>
            <a:r>
              <a:rPr sz="2400" u="none" spc="-35" dirty="0">
                <a:solidFill>
                  <a:srgbClr val="1F1F1F"/>
                </a:solidFill>
                <a:latin typeface="Georgia"/>
                <a:cs typeface="Georgia"/>
              </a:rPr>
              <a:t> </a:t>
            </a:r>
            <a:r>
              <a:rPr sz="2400" u="none" dirty="0">
                <a:solidFill>
                  <a:srgbClr val="1F1F1F"/>
                </a:solidFill>
                <a:latin typeface="Georgia"/>
                <a:cs typeface="Georgia"/>
              </a:rPr>
              <a:t>also</a:t>
            </a:r>
            <a:r>
              <a:rPr sz="2400" u="none" spc="-25" dirty="0">
                <a:solidFill>
                  <a:srgbClr val="1F1F1F"/>
                </a:solidFill>
                <a:latin typeface="Georgia"/>
                <a:cs typeface="Georgia"/>
              </a:rPr>
              <a:t> </a:t>
            </a:r>
            <a:r>
              <a:rPr sz="2400" u="none" dirty="0">
                <a:solidFill>
                  <a:srgbClr val="1F1F1F"/>
                </a:solidFill>
                <a:latin typeface="Georgia"/>
                <a:cs typeface="Georgia"/>
              </a:rPr>
              <a:t>put</a:t>
            </a:r>
            <a:r>
              <a:rPr sz="2400" u="none" spc="-35" dirty="0">
                <a:solidFill>
                  <a:srgbClr val="1F1F1F"/>
                </a:solidFill>
                <a:latin typeface="Georgia"/>
                <a:cs typeface="Georgia"/>
              </a:rPr>
              <a:t> </a:t>
            </a:r>
            <a:r>
              <a:rPr sz="2400" u="none" dirty="0">
                <a:solidFill>
                  <a:srgbClr val="1F1F1F"/>
                </a:solidFill>
                <a:latin typeface="Georgia"/>
                <a:cs typeface="Georgia"/>
              </a:rPr>
              <a:t>a</a:t>
            </a:r>
            <a:r>
              <a:rPr sz="2400" u="none" spc="-40" dirty="0">
                <a:solidFill>
                  <a:srgbClr val="1F1F1F"/>
                </a:solidFill>
                <a:latin typeface="Georgia"/>
                <a:cs typeface="Georgia"/>
              </a:rPr>
              <a:t> </a:t>
            </a:r>
            <a:r>
              <a:rPr sz="2400" u="none" dirty="0">
                <a:solidFill>
                  <a:srgbClr val="1F1F1F"/>
                </a:solidFill>
                <a:latin typeface="Georgia"/>
                <a:cs typeface="Georgia"/>
              </a:rPr>
              <a:t>link</a:t>
            </a:r>
            <a:r>
              <a:rPr sz="2400" u="none" spc="-45" dirty="0">
                <a:solidFill>
                  <a:srgbClr val="1F1F1F"/>
                </a:solidFill>
                <a:latin typeface="Georgia"/>
                <a:cs typeface="Georgia"/>
              </a:rPr>
              <a:t> </a:t>
            </a:r>
            <a:r>
              <a:rPr sz="2400" u="none" dirty="0">
                <a:solidFill>
                  <a:srgbClr val="1F1F1F"/>
                </a:solidFill>
                <a:latin typeface="Georgia"/>
                <a:cs typeface="Georgia"/>
              </a:rPr>
              <a:t>to</a:t>
            </a:r>
            <a:r>
              <a:rPr sz="2400" u="none" spc="-35" dirty="0">
                <a:solidFill>
                  <a:srgbClr val="1F1F1F"/>
                </a:solidFill>
                <a:latin typeface="Georgia"/>
                <a:cs typeface="Georgia"/>
              </a:rPr>
              <a:t> </a:t>
            </a:r>
            <a:r>
              <a:rPr sz="2400" u="none" dirty="0">
                <a:solidFill>
                  <a:srgbClr val="1F1F1F"/>
                </a:solidFill>
                <a:latin typeface="Georgia"/>
                <a:cs typeface="Georgia"/>
              </a:rPr>
              <a:t>this</a:t>
            </a:r>
            <a:r>
              <a:rPr sz="2400" u="none" spc="-35" dirty="0">
                <a:solidFill>
                  <a:srgbClr val="1F1F1F"/>
                </a:solidFill>
                <a:latin typeface="Georgia"/>
                <a:cs typeface="Georgia"/>
              </a:rPr>
              <a:t> </a:t>
            </a:r>
            <a:r>
              <a:rPr sz="2400" u="none" dirty="0">
                <a:solidFill>
                  <a:srgbClr val="1F1F1F"/>
                </a:solidFill>
                <a:latin typeface="Georgia"/>
                <a:cs typeface="Georgia"/>
              </a:rPr>
              <a:t>page</a:t>
            </a:r>
            <a:r>
              <a:rPr sz="2400" u="none" spc="-25" dirty="0">
                <a:solidFill>
                  <a:srgbClr val="1F1F1F"/>
                </a:solidFill>
                <a:latin typeface="Georgia"/>
                <a:cs typeface="Georgia"/>
              </a:rPr>
              <a:t> </a:t>
            </a:r>
            <a:r>
              <a:rPr sz="2400" u="none" dirty="0">
                <a:solidFill>
                  <a:srgbClr val="1F1F1F"/>
                </a:solidFill>
                <a:latin typeface="Georgia"/>
                <a:cs typeface="Georgia"/>
              </a:rPr>
              <a:t>and</a:t>
            </a:r>
            <a:r>
              <a:rPr sz="2400" u="none" spc="-40" dirty="0">
                <a:solidFill>
                  <a:srgbClr val="1F1F1F"/>
                </a:solidFill>
                <a:latin typeface="Georgia"/>
                <a:cs typeface="Georgia"/>
              </a:rPr>
              <a:t> </a:t>
            </a:r>
            <a:r>
              <a:rPr sz="2400" u="none" dirty="0">
                <a:solidFill>
                  <a:srgbClr val="1F1F1F"/>
                </a:solidFill>
                <a:latin typeface="Georgia"/>
                <a:cs typeface="Georgia"/>
              </a:rPr>
              <a:t>other</a:t>
            </a:r>
            <a:r>
              <a:rPr sz="2400" u="none" spc="-25" dirty="0">
                <a:solidFill>
                  <a:srgbClr val="1F1F1F"/>
                </a:solidFill>
                <a:latin typeface="Georgia"/>
                <a:cs typeface="Georgia"/>
              </a:rPr>
              <a:t> </a:t>
            </a:r>
            <a:r>
              <a:rPr sz="2400" u="none" dirty="0">
                <a:solidFill>
                  <a:srgbClr val="1F1F1F"/>
                </a:solidFill>
                <a:latin typeface="Georgia"/>
                <a:cs typeface="Georgia"/>
              </a:rPr>
              <a:t>useful</a:t>
            </a:r>
            <a:r>
              <a:rPr sz="2400" u="none" spc="-50" dirty="0">
                <a:solidFill>
                  <a:srgbClr val="1F1F1F"/>
                </a:solidFill>
                <a:latin typeface="Georgia"/>
                <a:cs typeface="Georgia"/>
              </a:rPr>
              <a:t> </a:t>
            </a:r>
            <a:r>
              <a:rPr sz="2400" u="none" spc="-10" dirty="0">
                <a:solidFill>
                  <a:srgbClr val="1F1F1F"/>
                </a:solidFill>
                <a:latin typeface="Georgia"/>
                <a:cs typeface="Georgia"/>
              </a:rPr>
              <a:t>Tapestry</a:t>
            </a:r>
            <a:r>
              <a:rPr sz="2400" u="none" dirty="0">
                <a:solidFill>
                  <a:srgbClr val="1F1F1F"/>
                </a:solidFill>
                <a:latin typeface="Georgia"/>
                <a:cs typeface="Georgia"/>
              </a:rPr>
              <a:t>	web</a:t>
            </a:r>
            <a:r>
              <a:rPr sz="2400" u="none" spc="-40" dirty="0">
                <a:solidFill>
                  <a:srgbClr val="1F1F1F"/>
                </a:solidFill>
                <a:latin typeface="Georgia"/>
                <a:cs typeface="Georgia"/>
              </a:rPr>
              <a:t> </a:t>
            </a:r>
            <a:r>
              <a:rPr sz="2400" u="none" dirty="0">
                <a:solidFill>
                  <a:srgbClr val="1F1F1F"/>
                </a:solidFill>
                <a:latin typeface="Georgia"/>
                <a:cs typeface="Georgia"/>
              </a:rPr>
              <a:t>links</a:t>
            </a:r>
            <a:r>
              <a:rPr sz="2400" u="none" spc="-45" dirty="0">
                <a:solidFill>
                  <a:srgbClr val="1F1F1F"/>
                </a:solidFill>
                <a:latin typeface="Georgia"/>
                <a:cs typeface="Georgia"/>
              </a:rPr>
              <a:t> </a:t>
            </a:r>
            <a:r>
              <a:rPr sz="2400" u="none" dirty="0">
                <a:solidFill>
                  <a:srgbClr val="1F1F1F"/>
                </a:solidFill>
                <a:latin typeface="Georgia"/>
                <a:cs typeface="Georgia"/>
              </a:rPr>
              <a:t>on</a:t>
            </a:r>
            <a:r>
              <a:rPr sz="2400" u="none" spc="-35" dirty="0">
                <a:solidFill>
                  <a:srgbClr val="1F1F1F"/>
                </a:solidFill>
                <a:latin typeface="Georgia"/>
                <a:cs typeface="Georgia"/>
              </a:rPr>
              <a:t> </a:t>
            </a:r>
            <a:r>
              <a:rPr sz="2400" u="none" spc="-25" dirty="0">
                <a:solidFill>
                  <a:srgbClr val="1F1F1F"/>
                </a:solidFill>
                <a:latin typeface="Georgia"/>
                <a:cs typeface="Georgia"/>
              </a:rPr>
              <a:t>the </a:t>
            </a:r>
            <a:r>
              <a:rPr sz="2400" u="none" dirty="0">
                <a:solidFill>
                  <a:srgbClr val="1F1F1F"/>
                </a:solidFill>
                <a:latin typeface="Georgia"/>
                <a:cs typeface="Georgia"/>
              </a:rPr>
              <a:t>Foundation</a:t>
            </a:r>
            <a:r>
              <a:rPr sz="2400" u="none" spc="-80" dirty="0">
                <a:solidFill>
                  <a:srgbClr val="1F1F1F"/>
                </a:solidFill>
                <a:latin typeface="Georgia"/>
                <a:cs typeface="Georgia"/>
              </a:rPr>
              <a:t> </a:t>
            </a:r>
            <a:r>
              <a:rPr sz="2400" u="none" dirty="0">
                <a:solidFill>
                  <a:srgbClr val="1F1F1F"/>
                </a:solidFill>
                <a:latin typeface="Georgia"/>
                <a:cs typeface="Georgia"/>
              </a:rPr>
              <a:t>Stage</a:t>
            </a:r>
            <a:r>
              <a:rPr sz="2400" u="none" spc="-55" dirty="0">
                <a:solidFill>
                  <a:srgbClr val="1F1F1F"/>
                </a:solidFill>
                <a:latin typeface="Georgia"/>
                <a:cs typeface="Georgia"/>
              </a:rPr>
              <a:t> </a:t>
            </a:r>
            <a:r>
              <a:rPr sz="2400" u="none" dirty="0">
                <a:solidFill>
                  <a:srgbClr val="1F1F1F"/>
                </a:solidFill>
                <a:latin typeface="Georgia"/>
                <a:cs typeface="Georgia"/>
              </a:rPr>
              <a:t>page</a:t>
            </a:r>
            <a:r>
              <a:rPr sz="2400" u="none" spc="-45" dirty="0">
                <a:solidFill>
                  <a:srgbClr val="1F1F1F"/>
                </a:solidFill>
                <a:latin typeface="Georgia"/>
                <a:cs typeface="Georgia"/>
              </a:rPr>
              <a:t> </a:t>
            </a:r>
            <a:r>
              <a:rPr sz="2400" u="none" dirty="0">
                <a:solidFill>
                  <a:srgbClr val="1F1F1F"/>
                </a:solidFill>
                <a:latin typeface="Georgia"/>
                <a:cs typeface="Georgia"/>
              </a:rPr>
              <a:t>of</a:t>
            </a:r>
            <a:r>
              <a:rPr sz="2400" u="none" spc="-65" dirty="0">
                <a:solidFill>
                  <a:srgbClr val="1F1F1F"/>
                </a:solidFill>
                <a:latin typeface="Georgia"/>
                <a:cs typeface="Georgia"/>
              </a:rPr>
              <a:t> </a:t>
            </a:r>
            <a:r>
              <a:rPr sz="2400" u="none" dirty="0">
                <a:solidFill>
                  <a:srgbClr val="1F1F1F"/>
                </a:solidFill>
                <a:latin typeface="Georgia"/>
                <a:cs typeface="Georgia"/>
              </a:rPr>
              <a:t>our</a:t>
            </a:r>
            <a:r>
              <a:rPr sz="2400" u="none" spc="-55" dirty="0">
                <a:solidFill>
                  <a:srgbClr val="1F1F1F"/>
                </a:solidFill>
                <a:latin typeface="Georgia"/>
                <a:cs typeface="Georgia"/>
              </a:rPr>
              <a:t> </a:t>
            </a:r>
            <a:r>
              <a:rPr sz="2400" u="none" dirty="0">
                <a:solidFill>
                  <a:srgbClr val="1F1F1F"/>
                </a:solidFill>
                <a:latin typeface="Georgia"/>
                <a:cs typeface="Georgia"/>
              </a:rPr>
              <a:t>school</a:t>
            </a:r>
            <a:r>
              <a:rPr sz="2400" u="none" spc="-50" dirty="0">
                <a:solidFill>
                  <a:srgbClr val="1F1F1F"/>
                </a:solidFill>
                <a:latin typeface="Georgia"/>
                <a:cs typeface="Georgia"/>
              </a:rPr>
              <a:t> </a:t>
            </a:r>
            <a:r>
              <a:rPr sz="2400" u="none" dirty="0">
                <a:solidFill>
                  <a:srgbClr val="1F1F1F"/>
                </a:solidFill>
                <a:latin typeface="Georgia"/>
                <a:cs typeface="Georgia"/>
              </a:rPr>
              <a:t>website</a:t>
            </a:r>
            <a:r>
              <a:rPr sz="2400" u="none" spc="-50" dirty="0">
                <a:solidFill>
                  <a:srgbClr val="1F1F1F"/>
                </a:solidFill>
                <a:latin typeface="Georgia"/>
                <a:cs typeface="Georgia"/>
              </a:rPr>
              <a:t> </a:t>
            </a:r>
            <a:r>
              <a:rPr sz="2400" u="none" dirty="0">
                <a:solidFill>
                  <a:srgbClr val="1F1F1F"/>
                </a:solidFill>
                <a:latin typeface="Georgia"/>
                <a:cs typeface="Georgia"/>
              </a:rPr>
              <a:t>at</a:t>
            </a:r>
            <a:r>
              <a:rPr sz="2400" u="none" spc="-60" dirty="0">
                <a:solidFill>
                  <a:srgbClr val="1F1F1F"/>
                </a:solidFill>
                <a:latin typeface="Georgia"/>
                <a:cs typeface="Georgia"/>
              </a:rPr>
              <a:t> </a:t>
            </a:r>
            <a:r>
              <a:rPr sz="2400" u="none" spc="-10" dirty="0">
                <a:solidFill>
                  <a:srgbClr val="1F1F1F"/>
                </a:solidFill>
                <a:latin typeface="Georgia"/>
                <a:cs typeface="Georgia"/>
                <a:hlinkClick r:id="rId3"/>
              </a:rPr>
              <a:t>www.abbotshall.suffolk.sch.uk</a:t>
            </a:r>
            <a:endParaRPr sz="2400">
              <a:latin typeface="Georgia"/>
              <a:cs typeface="Georgi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206934" rIns="0" bIns="0" rtlCol="0">
            <a:spAutoFit/>
          </a:bodyPr>
          <a:lstStyle/>
          <a:p>
            <a:pPr marL="1410335">
              <a:lnSpc>
                <a:spcPct val="100000"/>
              </a:lnSpc>
              <a:spcBef>
                <a:spcPts val="100"/>
              </a:spcBef>
            </a:pPr>
            <a:r>
              <a:rPr dirty="0"/>
              <a:t>Final</a:t>
            </a:r>
            <a:r>
              <a:rPr spc="-25" dirty="0"/>
              <a:t> </a:t>
            </a:r>
            <a:r>
              <a:rPr spc="-10" dirty="0"/>
              <a:t>Messages</a:t>
            </a:r>
          </a:p>
        </p:txBody>
      </p:sp>
      <p:sp>
        <p:nvSpPr>
          <p:cNvPr id="3" name="object 3"/>
          <p:cNvSpPr txBox="1"/>
          <p:nvPr/>
        </p:nvSpPr>
        <p:spPr>
          <a:xfrm>
            <a:off x="832510" y="2296159"/>
            <a:ext cx="11382375" cy="6527800"/>
          </a:xfrm>
          <a:prstGeom prst="rect">
            <a:avLst/>
          </a:prstGeom>
        </p:spPr>
        <p:txBody>
          <a:bodyPr vert="horz" wrap="square" lIns="0" tIns="12700" rIns="0" bIns="0" rtlCol="0">
            <a:spAutoFit/>
          </a:bodyPr>
          <a:lstStyle/>
          <a:p>
            <a:pPr marL="1631314" marR="326390" indent="-1343025">
              <a:lnSpc>
                <a:spcPct val="100000"/>
              </a:lnSpc>
              <a:spcBef>
                <a:spcPts val="100"/>
              </a:spcBef>
            </a:pPr>
            <a:r>
              <a:rPr sz="3600" dirty="0">
                <a:solidFill>
                  <a:srgbClr val="000F17"/>
                </a:solidFill>
                <a:latin typeface="Georgia"/>
                <a:cs typeface="Georgia"/>
              </a:rPr>
              <a:t>We</a:t>
            </a:r>
            <a:r>
              <a:rPr sz="3600" spc="-35" dirty="0">
                <a:solidFill>
                  <a:srgbClr val="000F17"/>
                </a:solidFill>
                <a:latin typeface="Georgia"/>
                <a:cs typeface="Georgia"/>
              </a:rPr>
              <a:t> </a:t>
            </a:r>
            <a:r>
              <a:rPr sz="3600" dirty="0">
                <a:solidFill>
                  <a:srgbClr val="000F17"/>
                </a:solidFill>
                <a:latin typeface="Georgia"/>
                <a:cs typeface="Georgia"/>
              </a:rPr>
              <a:t>continue</a:t>
            </a:r>
            <a:r>
              <a:rPr sz="3600" spc="-25" dirty="0">
                <a:solidFill>
                  <a:srgbClr val="000F17"/>
                </a:solidFill>
                <a:latin typeface="Georgia"/>
                <a:cs typeface="Georgia"/>
              </a:rPr>
              <a:t> </a:t>
            </a:r>
            <a:r>
              <a:rPr sz="3600" dirty="0">
                <a:solidFill>
                  <a:srgbClr val="000F17"/>
                </a:solidFill>
                <a:latin typeface="Georgia"/>
                <a:cs typeface="Georgia"/>
              </a:rPr>
              <a:t>using</a:t>
            </a:r>
            <a:r>
              <a:rPr sz="3600" spc="-45" dirty="0">
                <a:solidFill>
                  <a:srgbClr val="000F17"/>
                </a:solidFill>
                <a:latin typeface="Georgia"/>
                <a:cs typeface="Georgia"/>
              </a:rPr>
              <a:t> </a:t>
            </a:r>
            <a:r>
              <a:rPr sz="3600" b="1" dirty="0">
                <a:solidFill>
                  <a:srgbClr val="000F17"/>
                </a:solidFill>
                <a:latin typeface="Georgia"/>
                <a:cs typeface="Georgia"/>
              </a:rPr>
              <a:t>Tapestry</a:t>
            </a:r>
            <a:r>
              <a:rPr sz="3600" b="1" spc="-40" dirty="0">
                <a:solidFill>
                  <a:srgbClr val="000F17"/>
                </a:solidFill>
                <a:latin typeface="Georgia"/>
                <a:cs typeface="Georgia"/>
              </a:rPr>
              <a:t> </a:t>
            </a:r>
            <a:r>
              <a:rPr sz="3600" b="1" dirty="0">
                <a:solidFill>
                  <a:srgbClr val="000F17"/>
                </a:solidFill>
                <a:latin typeface="Georgia"/>
                <a:cs typeface="Georgia"/>
              </a:rPr>
              <a:t>in</a:t>
            </a:r>
            <a:r>
              <a:rPr sz="3600" b="1" spc="-25" dirty="0">
                <a:solidFill>
                  <a:srgbClr val="000F17"/>
                </a:solidFill>
                <a:latin typeface="Georgia"/>
                <a:cs typeface="Georgia"/>
              </a:rPr>
              <a:t> </a:t>
            </a:r>
            <a:r>
              <a:rPr sz="3600" b="1" dirty="0">
                <a:solidFill>
                  <a:srgbClr val="000F17"/>
                </a:solidFill>
                <a:latin typeface="Georgia"/>
                <a:cs typeface="Georgia"/>
              </a:rPr>
              <a:t>Year</a:t>
            </a:r>
            <a:r>
              <a:rPr sz="3600" b="1" spc="-40" dirty="0">
                <a:solidFill>
                  <a:srgbClr val="000F17"/>
                </a:solidFill>
                <a:latin typeface="Georgia"/>
                <a:cs typeface="Georgia"/>
              </a:rPr>
              <a:t> </a:t>
            </a:r>
            <a:r>
              <a:rPr sz="3600" b="1" dirty="0">
                <a:solidFill>
                  <a:srgbClr val="000F17"/>
                </a:solidFill>
                <a:latin typeface="Georgia"/>
                <a:cs typeface="Georgia"/>
              </a:rPr>
              <a:t>1</a:t>
            </a:r>
            <a:r>
              <a:rPr sz="3600" b="1" spc="-20" dirty="0">
                <a:solidFill>
                  <a:srgbClr val="000F17"/>
                </a:solidFill>
                <a:latin typeface="Georgia"/>
                <a:cs typeface="Georgia"/>
              </a:rPr>
              <a:t> </a:t>
            </a:r>
            <a:r>
              <a:rPr sz="3600" dirty="0">
                <a:solidFill>
                  <a:srgbClr val="000F17"/>
                </a:solidFill>
                <a:latin typeface="Georgia"/>
                <a:cs typeface="Georgia"/>
              </a:rPr>
              <a:t>so</a:t>
            </a:r>
            <a:r>
              <a:rPr sz="3600" spc="-45" dirty="0">
                <a:solidFill>
                  <a:srgbClr val="000F17"/>
                </a:solidFill>
                <a:latin typeface="Georgia"/>
                <a:cs typeface="Georgia"/>
              </a:rPr>
              <a:t> </a:t>
            </a:r>
            <a:r>
              <a:rPr sz="3600" dirty="0">
                <a:solidFill>
                  <a:srgbClr val="000F17"/>
                </a:solidFill>
                <a:latin typeface="Georgia"/>
                <a:cs typeface="Georgia"/>
              </a:rPr>
              <a:t>you</a:t>
            </a:r>
            <a:r>
              <a:rPr sz="3600" spc="-15" dirty="0">
                <a:solidFill>
                  <a:srgbClr val="000F17"/>
                </a:solidFill>
                <a:latin typeface="Georgia"/>
                <a:cs typeface="Georgia"/>
              </a:rPr>
              <a:t> </a:t>
            </a:r>
            <a:r>
              <a:rPr sz="3600" dirty="0">
                <a:solidFill>
                  <a:srgbClr val="000F17"/>
                </a:solidFill>
                <a:latin typeface="Georgia"/>
                <a:cs typeface="Georgia"/>
              </a:rPr>
              <a:t>will</a:t>
            </a:r>
            <a:r>
              <a:rPr sz="3600" spc="-50" dirty="0">
                <a:solidFill>
                  <a:srgbClr val="000F17"/>
                </a:solidFill>
                <a:latin typeface="Georgia"/>
                <a:cs typeface="Georgia"/>
              </a:rPr>
              <a:t> </a:t>
            </a:r>
            <a:r>
              <a:rPr sz="3600" spc="-20" dirty="0">
                <a:solidFill>
                  <a:srgbClr val="000F17"/>
                </a:solidFill>
                <a:latin typeface="Georgia"/>
                <a:cs typeface="Georgia"/>
              </a:rPr>
              <a:t>have </a:t>
            </a:r>
            <a:r>
              <a:rPr sz="3600" dirty="0">
                <a:solidFill>
                  <a:srgbClr val="000F17"/>
                </a:solidFill>
                <a:latin typeface="Georgia"/>
                <a:cs typeface="Georgia"/>
              </a:rPr>
              <a:t>access</a:t>
            </a:r>
            <a:r>
              <a:rPr sz="3600" spc="-40" dirty="0">
                <a:solidFill>
                  <a:srgbClr val="000F17"/>
                </a:solidFill>
                <a:latin typeface="Georgia"/>
                <a:cs typeface="Georgia"/>
              </a:rPr>
              <a:t> </a:t>
            </a:r>
            <a:r>
              <a:rPr sz="3600" dirty="0">
                <a:solidFill>
                  <a:srgbClr val="000F17"/>
                </a:solidFill>
                <a:latin typeface="Georgia"/>
                <a:cs typeface="Georgia"/>
              </a:rPr>
              <a:t>to</a:t>
            </a:r>
            <a:r>
              <a:rPr sz="3600" spc="-45" dirty="0">
                <a:solidFill>
                  <a:srgbClr val="000F17"/>
                </a:solidFill>
                <a:latin typeface="Georgia"/>
                <a:cs typeface="Georgia"/>
              </a:rPr>
              <a:t> </a:t>
            </a:r>
            <a:r>
              <a:rPr sz="3600" dirty="0">
                <a:solidFill>
                  <a:srgbClr val="000F17"/>
                </a:solidFill>
                <a:latin typeface="Georgia"/>
                <a:cs typeface="Georgia"/>
              </a:rPr>
              <a:t>the</a:t>
            </a:r>
            <a:r>
              <a:rPr sz="3600" spc="-25" dirty="0">
                <a:solidFill>
                  <a:srgbClr val="000F17"/>
                </a:solidFill>
                <a:latin typeface="Georgia"/>
                <a:cs typeface="Georgia"/>
              </a:rPr>
              <a:t> </a:t>
            </a:r>
            <a:r>
              <a:rPr sz="3600" dirty="0">
                <a:solidFill>
                  <a:srgbClr val="000F17"/>
                </a:solidFill>
                <a:latin typeface="Georgia"/>
                <a:cs typeface="Georgia"/>
              </a:rPr>
              <a:t>app</a:t>
            </a:r>
            <a:r>
              <a:rPr sz="3600" spc="-25" dirty="0">
                <a:solidFill>
                  <a:srgbClr val="000F17"/>
                </a:solidFill>
                <a:latin typeface="Georgia"/>
                <a:cs typeface="Georgia"/>
              </a:rPr>
              <a:t> </a:t>
            </a:r>
            <a:r>
              <a:rPr sz="3600" dirty="0">
                <a:solidFill>
                  <a:srgbClr val="000F17"/>
                </a:solidFill>
                <a:latin typeface="Georgia"/>
                <a:cs typeface="Georgia"/>
              </a:rPr>
              <a:t>until</a:t>
            </a:r>
            <a:r>
              <a:rPr sz="3600" spc="-50" dirty="0">
                <a:solidFill>
                  <a:srgbClr val="000F17"/>
                </a:solidFill>
                <a:latin typeface="Georgia"/>
                <a:cs typeface="Georgia"/>
              </a:rPr>
              <a:t> </a:t>
            </a:r>
            <a:r>
              <a:rPr sz="3600" dirty="0">
                <a:solidFill>
                  <a:srgbClr val="000F17"/>
                </a:solidFill>
                <a:latin typeface="Georgia"/>
                <a:cs typeface="Georgia"/>
              </a:rPr>
              <a:t>the</a:t>
            </a:r>
            <a:r>
              <a:rPr sz="3600" spc="-25" dirty="0">
                <a:solidFill>
                  <a:srgbClr val="000F17"/>
                </a:solidFill>
                <a:latin typeface="Georgia"/>
                <a:cs typeface="Georgia"/>
              </a:rPr>
              <a:t> </a:t>
            </a:r>
            <a:r>
              <a:rPr sz="3600" dirty="0">
                <a:solidFill>
                  <a:srgbClr val="000F17"/>
                </a:solidFill>
                <a:latin typeface="Georgia"/>
                <a:cs typeface="Georgia"/>
              </a:rPr>
              <a:t>end</a:t>
            </a:r>
            <a:r>
              <a:rPr sz="3600" spc="-45" dirty="0">
                <a:solidFill>
                  <a:srgbClr val="000F17"/>
                </a:solidFill>
                <a:latin typeface="Georgia"/>
                <a:cs typeface="Georgia"/>
              </a:rPr>
              <a:t> </a:t>
            </a:r>
            <a:r>
              <a:rPr sz="3600" dirty="0">
                <a:solidFill>
                  <a:srgbClr val="000F17"/>
                </a:solidFill>
                <a:latin typeface="Georgia"/>
                <a:cs typeface="Georgia"/>
              </a:rPr>
              <a:t>of</a:t>
            </a:r>
            <a:r>
              <a:rPr sz="3600" spc="-25" dirty="0">
                <a:solidFill>
                  <a:srgbClr val="000F17"/>
                </a:solidFill>
                <a:latin typeface="Georgia"/>
                <a:cs typeface="Georgia"/>
              </a:rPr>
              <a:t> </a:t>
            </a:r>
            <a:r>
              <a:rPr sz="3600" dirty="0">
                <a:solidFill>
                  <a:srgbClr val="000F17"/>
                </a:solidFill>
                <a:latin typeface="Georgia"/>
                <a:cs typeface="Georgia"/>
              </a:rPr>
              <a:t>Phase</a:t>
            </a:r>
            <a:r>
              <a:rPr sz="3600" spc="-25" dirty="0">
                <a:solidFill>
                  <a:srgbClr val="000F17"/>
                </a:solidFill>
                <a:latin typeface="Georgia"/>
                <a:cs typeface="Georgia"/>
              </a:rPr>
              <a:t> 1.</a:t>
            </a:r>
            <a:endParaRPr sz="3600" dirty="0">
              <a:latin typeface="Georgia"/>
              <a:cs typeface="Georgia"/>
            </a:endParaRPr>
          </a:p>
          <a:p>
            <a:pPr marL="1024255" marR="52069" indent="-1012190">
              <a:lnSpc>
                <a:spcPct val="100000"/>
              </a:lnSpc>
              <a:spcBef>
                <a:spcPts val="3995"/>
              </a:spcBef>
            </a:pPr>
            <a:r>
              <a:rPr sz="3600" dirty="0">
                <a:solidFill>
                  <a:srgbClr val="000F17"/>
                </a:solidFill>
                <a:latin typeface="Georgia"/>
                <a:cs typeface="Georgia"/>
              </a:rPr>
              <a:t>Please</a:t>
            </a:r>
            <a:r>
              <a:rPr sz="3600" spc="-45" dirty="0">
                <a:solidFill>
                  <a:srgbClr val="000F17"/>
                </a:solidFill>
                <a:latin typeface="Georgia"/>
                <a:cs typeface="Georgia"/>
              </a:rPr>
              <a:t> </a:t>
            </a:r>
            <a:r>
              <a:rPr sz="3600" dirty="0">
                <a:solidFill>
                  <a:srgbClr val="000F17"/>
                </a:solidFill>
                <a:latin typeface="Georgia"/>
                <a:cs typeface="Georgia"/>
              </a:rPr>
              <a:t>only</a:t>
            </a:r>
            <a:r>
              <a:rPr sz="3600" spc="-25" dirty="0">
                <a:solidFill>
                  <a:srgbClr val="000F17"/>
                </a:solidFill>
                <a:latin typeface="Georgia"/>
                <a:cs typeface="Georgia"/>
              </a:rPr>
              <a:t> </a:t>
            </a:r>
            <a:r>
              <a:rPr sz="3600" dirty="0">
                <a:solidFill>
                  <a:srgbClr val="000F17"/>
                </a:solidFill>
                <a:latin typeface="Georgia"/>
                <a:cs typeface="Georgia"/>
              </a:rPr>
              <a:t>use</a:t>
            </a:r>
            <a:r>
              <a:rPr sz="3600" spc="-35" dirty="0">
                <a:solidFill>
                  <a:srgbClr val="000F17"/>
                </a:solidFill>
                <a:latin typeface="Georgia"/>
                <a:cs typeface="Georgia"/>
              </a:rPr>
              <a:t> </a:t>
            </a:r>
            <a:r>
              <a:rPr sz="3600" dirty="0">
                <a:solidFill>
                  <a:srgbClr val="000F17"/>
                </a:solidFill>
                <a:latin typeface="Georgia"/>
                <a:cs typeface="Georgia"/>
              </a:rPr>
              <a:t>Tapestry</a:t>
            </a:r>
            <a:r>
              <a:rPr sz="3600" spc="-35" dirty="0">
                <a:solidFill>
                  <a:srgbClr val="000F17"/>
                </a:solidFill>
                <a:latin typeface="Georgia"/>
                <a:cs typeface="Georgia"/>
              </a:rPr>
              <a:t> </a:t>
            </a:r>
            <a:r>
              <a:rPr sz="3600" dirty="0">
                <a:solidFill>
                  <a:srgbClr val="000F17"/>
                </a:solidFill>
                <a:latin typeface="Georgia"/>
                <a:cs typeface="Georgia"/>
              </a:rPr>
              <a:t>as</a:t>
            </a:r>
            <a:r>
              <a:rPr sz="3600" spc="-40" dirty="0">
                <a:solidFill>
                  <a:srgbClr val="000F17"/>
                </a:solidFill>
                <a:latin typeface="Georgia"/>
                <a:cs typeface="Georgia"/>
              </a:rPr>
              <a:t> </a:t>
            </a:r>
            <a:r>
              <a:rPr sz="3600" dirty="0">
                <a:solidFill>
                  <a:srgbClr val="000F17"/>
                </a:solidFill>
                <a:latin typeface="Georgia"/>
                <a:cs typeface="Georgia"/>
              </a:rPr>
              <a:t>a</a:t>
            </a:r>
            <a:r>
              <a:rPr sz="3600" spc="-25" dirty="0">
                <a:solidFill>
                  <a:srgbClr val="000F17"/>
                </a:solidFill>
                <a:latin typeface="Georgia"/>
                <a:cs typeface="Georgia"/>
              </a:rPr>
              <a:t> </a:t>
            </a:r>
            <a:r>
              <a:rPr sz="3600" dirty="0">
                <a:solidFill>
                  <a:srgbClr val="000F17"/>
                </a:solidFill>
                <a:latin typeface="Georgia"/>
                <a:cs typeface="Georgia"/>
              </a:rPr>
              <a:t>way</a:t>
            </a:r>
            <a:r>
              <a:rPr sz="3600" spc="-20" dirty="0">
                <a:solidFill>
                  <a:srgbClr val="000F17"/>
                </a:solidFill>
                <a:latin typeface="Georgia"/>
                <a:cs typeface="Georgia"/>
              </a:rPr>
              <a:t> </a:t>
            </a:r>
            <a:r>
              <a:rPr sz="3600" dirty="0">
                <a:solidFill>
                  <a:srgbClr val="000F17"/>
                </a:solidFill>
                <a:latin typeface="Georgia"/>
                <a:cs typeface="Georgia"/>
              </a:rPr>
              <a:t>of</a:t>
            </a:r>
            <a:r>
              <a:rPr sz="3600" spc="-40" dirty="0">
                <a:solidFill>
                  <a:srgbClr val="000F17"/>
                </a:solidFill>
                <a:latin typeface="Georgia"/>
                <a:cs typeface="Georgia"/>
              </a:rPr>
              <a:t> </a:t>
            </a:r>
            <a:r>
              <a:rPr sz="3600" dirty="0">
                <a:solidFill>
                  <a:srgbClr val="000F17"/>
                </a:solidFill>
                <a:latin typeface="Georgia"/>
                <a:cs typeface="Georgia"/>
              </a:rPr>
              <a:t>sharing</a:t>
            </a:r>
            <a:r>
              <a:rPr sz="3600" spc="-25" dirty="0">
                <a:solidFill>
                  <a:srgbClr val="000F17"/>
                </a:solidFill>
                <a:latin typeface="Georgia"/>
                <a:cs typeface="Georgia"/>
              </a:rPr>
              <a:t> </a:t>
            </a:r>
            <a:r>
              <a:rPr sz="3600" spc="-10" dirty="0">
                <a:solidFill>
                  <a:srgbClr val="000F17"/>
                </a:solidFill>
                <a:latin typeface="Georgia"/>
                <a:cs typeface="Georgia"/>
              </a:rPr>
              <a:t>experiences </a:t>
            </a:r>
            <a:r>
              <a:rPr sz="3600" dirty="0">
                <a:solidFill>
                  <a:srgbClr val="000F17"/>
                </a:solidFill>
                <a:latin typeface="Georgia"/>
                <a:cs typeface="Georgia"/>
              </a:rPr>
              <a:t>and</a:t>
            </a:r>
            <a:r>
              <a:rPr sz="3600" spc="-40" dirty="0">
                <a:solidFill>
                  <a:srgbClr val="000F17"/>
                </a:solidFill>
                <a:latin typeface="Georgia"/>
                <a:cs typeface="Georgia"/>
              </a:rPr>
              <a:t> </a:t>
            </a:r>
            <a:r>
              <a:rPr sz="3600" dirty="0">
                <a:solidFill>
                  <a:srgbClr val="000F17"/>
                </a:solidFill>
                <a:latin typeface="Georgia"/>
                <a:cs typeface="Georgia"/>
              </a:rPr>
              <a:t>learning.</a:t>
            </a:r>
            <a:r>
              <a:rPr sz="3600" spc="-45" dirty="0">
                <a:solidFill>
                  <a:srgbClr val="000F17"/>
                </a:solidFill>
                <a:latin typeface="Georgia"/>
                <a:cs typeface="Georgia"/>
              </a:rPr>
              <a:t> </a:t>
            </a:r>
            <a:r>
              <a:rPr sz="3600" dirty="0">
                <a:solidFill>
                  <a:srgbClr val="000F17"/>
                </a:solidFill>
                <a:latin typeface="Georgia"/>
                <a:cs typeface="Georgia"/>
              </a:rPr>
              <a:t>It</a:t>
            </a:r>
            <a:r>
              <a:rPr sz="3600" spc="-30" dirty="0">
                <a:solidFill>
                  <a:srgbClr val="000F17"/>
                </a:solidFill>
                <a:latin typeface="Georgia"/>
                <a:cs typeface="Georgia"/>
              </a:rPr>
              <a:t> </a:t>
            </a:r>
            <a:r>
              <a:rPr sz="3600" dirty="0">
                <a:solidFill>
                  <a:srgbClr val="000F17"/>
                </a:solidFill>
                <a:latin typeface="Georgia"/>
                <a:cs typeface="Georgia"/>
              </a:rPr>
              <a:t>is</a:t>
            </a:r>
            <a:r>
              <a:rPr sz="3600" spc="-60" dirty="0">
                <a:solidFill>
                  <a:srgbClr val="000F17"/>
                </a:solidFill>
                <a:latin typeface="Georgia"/>
                <a:cs typeface="Georgia"/>
              </a:rPr>
              <a:t> </a:t>
            </a:r>
            <a:r>
              <a:rPr sz="3600" dirty="0">
                <a:solidFill>
                  <a:srgbClr val="000F17"/>
                </a:solidFill>
                <a:latin typeface="Georgia"/>
                <a:cs typeface="Georgia"/>
              </a:rPr>
              <a:t>not</a:t>
            </a:r>
            <a:r>
              <a:rPr sz="3600" spc="-30" dirty="0">
                <a:solidFill>
                  <a:srgbClr val="000F17"/>
                </a:solidFill>
                <a:latin typeface="Georgia"/>
                <a:cs typeface="Georgia"/>
              </a:rPr>
              <a:t> </a:t>
            </a:r>
            <a:r>
              <a:rPr sz="3600" dirty="0">
                <a:solidFill>
                  <a:srgbClr val="000F17"/>
                </a:solidFill>
                <a:latin typeface="Georgia"/>
                <a:cs typeface="Georgia"/>
              </a:rPr>
              <a:t>useful</a:t>
            </a:r>
            <a:r>
              <a:rPr sz="3600" spc="-55" dirty="0">
                <a:solidFill>
                  <a:srgbClr val="000F17"/>
                </a:solidFill>
                <a:latin typeface="Georgia"/>
                <a:cs typeface="Georgia"/>
              </a:rPr>
              <a:t> </a:t>
            </a:r>
            <a:r>
              <a:rPr sz="3600" dirty="0">
                <a:solidFill>
                  <a:srgbClr val="000F17"/>
                </a:solidFill>
                <a:latin typeface="Georgia"/>
                <a:cs typeface="Georgia"/>
              </a:rPr>
              <a:t>for</a:t>
            </a:r>
            <a:r>
              <a:rPr sz="3600" spc="-25" dirty="0">
                <a:solidFill>
                  <a:srgbClr val="000F17"/>
                </a:solidFill>
                <a:latin typeface="Georgia"/>
                <a:cs typeface="Georgia"/>
              </a:rPr>
              <a:t> </a:t>
            </a:r>
            <a:r>
              <a:rPr sz="3600" spc="-10" dirty="0">
                <a:solidFill>
                  <a:srgbClr val="000F17"/>
                </a:solidFill>
                <a:latin typeface="Georgia"/>
                <a:cs typeface="Georgia"/>
              </a:rPr>
              <a:t>communicating</a:t>
            </a:r>
            <a:endParaRPr sz="3600" dirty="0">
              <a:latin typeface="Georgia"/>
              <a:cs typeface="Georgia"/>
            </a:endParaRPr>
          </a:p>
          <a:p>
            <a:pPr marL="2667635">
              <a:lnSpc>
                <a:spcPct val="100000"/>
              </a:lnSpc>
              <a:spcBef>
                <a:spcPts val="5"/>
              </a:spcBef>
            </a:pPr>
            <a:r>
              <a:rPr sz="3600" dirty="0">
                <a:solidFill>
                  <a:srgbClr val="000F17"/>
                </a:solidFill>
                <a:latin typeface="Georgia"/>
                <a:cs typeface="Georgia"/>
              </a:rPr>
              <a:t>important</a:t>
            </a:r>
            <a:r>
              <a:rPr sz="3600" spc="-40" dirty="0">
                <a:solidFill>
                  <a:srgbClr val="000F17"/>
                </a:solidFill>
                <a:latin typeface="Georgia"/>
                <a:cs typeface="Georgia"/>
              </a:rPr>
              <a:t> </a:t>
            </a:r>
            <a:r>
              <a:rPr sz="3600" b="1" dirty="0">
                <a:solidFill>
                  <a:srgbClr val="000F17"/>
                </a:solidFill>
                <a:latin typeface="Georgia"/>
                <a:cs typeface="Georgia"/>
              </a:rPr>
              <a:t>day</a:t>
            </a:r>
            <a:r>
              <a:rPr sz="3600" b="1" spc="-40" dirty="0">
                <a:solidFill>
                  <a:srgbClr val="000F17"/>
                </a:solidFill>
                <a:latin typeface="Georgia"/>
                <a:cs typeface="Georgia"/>
              </a:rPr>
              <a:t> </a:t>
            </a:r>
            <a:r>
              <a:rPr sz="3600" b="1" dirty="0">
                <a:solidFill>
                  <a:srgbClr val="000F17"/>
                </a:solidFill>
                <a:latin typeface="Georgia"/>
                <a:cs typeface="Georgia"/>
              </a:rPr>
              <a:t>to</a:t>
            </a:r>
            <a:r>
              <a:rPr sz="3600" b="1" spc="-30" dirty="0">
                <a:solidFill>
                  <a:srgbClr val="000F17"/>
                </a:solidFill>
                <a:latin typeface="Georgia"/>
                <a:cs typeface="Georgia"/>
              </a:rPr>
              <a:t> </a:t>
            </a:r>
            <a:r>
              <a:rPr sz="3600" b="1" dirty="0">
                <a:solidFill>
                  <a:srgbClr val="000F17"/>
                </a:solidFill>
                <a:latin typeface="Georgia"/>
                <a:cs typeface="Georgia"/>
              </a:rPr>
              <a:t>day</a:t>
            </a:r>
            <a:r>
              <a:rPr sz="3600" b="1" spc="-35" dirty="0">
                <a:solidFill>
                  <a:srgbClr val="000F17"/>
                </a:solidFill>
                <a:latin typeface="Georgia"/>
                <a:cs typeface="Georgia"/>
              </a:rPr>
              <a:t> </a:t>
            </a:r>
            <a:r>
              <a:rPr sz="3600" b="1" spc="-10" dirty="0">
                <a:solidFill>
                  <a:srgbClr val="000F17"/>
                </a:solidFill>
                <a:latin typeface="Georgia"/>
                <a:cs typeface="Georgia"/>
              </a:rPr>
              <a:t>messages</a:t>
            </a:r>
            <a:r>
              <a:rPr sz="3600" spc="-10" dirty="0">
                <a:solidFill>
                  <a:srgbClr val="000F17"/>
                </a:solidFill>
                <a:latin typeface="Georgia"/>
                <a:cs typeface="Georgia"/>
              </a:rPr>
              <a:t>.</a:t>
            </a:r>
            <a:endParaRPr sz="3600" dirty="0">
              <a:latin typeface="Georgia"/>
              <a:cs typeface="Georgia"/>
            </a:endParaRPr>
          </a:p>
          <a:p>
            <a:pPr marL="311150" marR="5080" algn="ctr">
              <a:lnSpc>
                <a:spcPct val="100000"/>
              </a:lnSpc>
              <a:spcBef>
                <a:spcPts val="3995"/>
              </a:spcBef>
            </a:pPr>
            <a:r>
              <a:rPr sz="3600" dirty="0">
                <a:solidFill>
                  <a:srgbClr val="000F17"/>
                </a:solidFill>
                <a:latin typeface="Georgia"/>
                <a:cs typeface="Georgia"/>
              </a:rPr>
              <a:t>These</a:t>
            </a:r>
            <a:r>
              <a:rPr sz="3600" spc="-45" dirty="0">
                <a:solidFill>
                  <a:srgbClr val="000F17"/>
                </a:solidFill>
                <a:latin typeface="Georgia"/>
                <a:cs typeface="Georgia"/>
              </a:rPr>
              <a:t> </a:t>
            </a:r>
            <a:r>
              <a:rPr sz="3600" dirty="0">
                <a:solidFill>
                  <a:srgbClr val="000F17"/>
                </a:solidFill>
                <a:latin typeface="Georgia"/>
                <a:cs typeface="Georgia"/>
              </a:rPr>
              <a:t>can</a:t>
            </a:r>
            <a:r>
              <a:rPr sz="3600" spc="-15" dirty="0">
                <a:solidFill>
                  <a:srgbClr val="000F17"/>
                </a:solidFill>
                <a:latin typeface="Georgia"/>
                <a:cs typeface="Georgia"/>
              </a:rPr>
              <a:t> </a:t>
            </a:r>
            <a:r>
              <a:rPr sz="3600" dirty="0">
                <a:solidFill>
                  <a:srgbClr val="000F17"/>
                </a:solidFill>
                <a:latin typeface="Georgia"/>
                <a:cs typeface="Georgia"/>
              </a:rPr>
              <a:t>be</a:t>
            </a:r>
            <a:r>
              <a:rPr sz="3600" spc="-30" dirty="0">
                <a:solidFill>
                  <a:srgbClr val="000F17"/>
                </a:solidFill>
                <a:latin typeface="Georgia"/>
                <a:cs typeface="Georgia"/>
              </a:rPr>
              <a:t> </a:t>
            </a:r>
            <a:r>
              <a:rPr sz="3600" dirty="0">
                <a:solidFill>
                  <a:srgbClr val="000F17"/>
                </a:solidFill>
                <a:latin typeface="Georgia"/>
                <a:cs typeface="Georgia"/>
              </a:rPr>
              <a:t>passed</a:t>
            </a:r>
            <a:r>
              <a:rPr sz="3600" spc="-30" dirty="0">
                <a:solidFill>
                  <a:srgbClr val="000F17"/>
                </a:solidFill>
                <a:latin typeface="Georgia"/>
                <a:cs typeface="Georgia"/>
              </a:rPr>
              <a:t> </a:t>
            </a:r>
            <a:r>
              <a:rPr sz="3600" dirty="0">
                <a:solidFill>
                  <a:srgbClr val="000F17"/>
                </a:solidFill>
                <a:latin typeface="Georgia"/>
                <a:cs typeface="Georgia"/>
              </a:rPr>
              <a:t>on</a:t>
            </a:r>
            <a:r>
              <a:rPr sz="3600" spc="-30" dirty="0">
                <a:solidFill>
                  <a:srgbClr val="000F17"/>
                </a:solidFill>
                <a:latin typeface="Georgia"/>
                <a:cs typeface="Georgia"/>
              </a:rPr>
              <a:t> </a:t>
            </a:r>
            <a:r>
              <a:rPr sz="3600" dirty="0">
                <a:solidFill>
                  <a:srgbClr val="000F17"/>
                </a:solidFill>
                <a:latin typeface="Georgia"/>
                <a:cs typeface="Georgia"/>
              </a:rPr>
              <a:t>via</a:t>
            </a:r>
            <a:r>
              <a:rPr sz="3600" spc="-30" dirty="0">
                <a:solidFill>
                  <a:srgbClr val="000F17"/>
                </a:solidFill>
                <a:latin typeface="Georgia"/>
                <a:cs typeface="Georgia"/>
              </a:rPr>
              <a:t> </a:t>
            </a:r>
            <a:r>
              <a:rPr sz="3600" dirty="0">
                <a:solidFill>
                  <a:srgbClr val="000F17"/>
                </a:solidFill>
                <a:latin typeface="Georgia"/>
                <a:cs typeface="Georgia"/>
              </a:rPr>
              <a:t>the</a:t>
            </a:r>
            <a:r>
              <a:rPr sz="3600" spc="-20" dirty="0">
                <a:solidFill>
                  <a:srgbClr val="000F17"/>
                </a:solidFill>
                <a:latin typeface="Georgia"/>
                <a:cs typeface="Georgia"/>
              </a:rPr>
              <a:t> </a:t>
            </a:r>
            <a:r>
              <a:rPr sz="3600" dirty="0">
                <a:solidFill>
                  <a:srgbClr val="000F17"/>
                </a:solidFill>
                <a:latin typeface="Georgia"/>
                <a:cs typeface="Georgia"/>
              </a:rPr>
              <a:t>Reading</a:t>
            </a:r>
            <a:r>
              <a:rPr sz="3600" spc="-15" dirty="0">
                <a:solidFill>
                  <a:srgbClr val="000F17"/>
                </a:solidFill>
                <a:latin typeface="Georgia"/>
                <a:cs typeface="Georgia"/>
              </a:rPr>
              <a:t> </a:t>
            </a:r>
            <a:r>
              <a:rPr sz="3600" spc="-10" dirty="0">
                <a:solidFill>
                  <a:srgbClr val="000F17"/>
                </a:solidFill>
                <a:latin typeface="Georgia"/>
                <a:cs typeface="Georgia"/>
              </a:rPr>
              <a:t>Record, </a:t>
            </a:r>
            <a:r>
              <a:rPr sz="3600" dirty="0">
                <a:solidFill>
                  <a:srgbClr val="000F17"/>
                </a:solidFill>
                <a:latin typeface="Georgia"/>
                <a:cs typeface="Georgia"/>
              </a:rPr>
              <a:t>a</a:t>
            </a:r>
            <a:r>
              <a:rPr sz="3600" spc="-15" dirty="0">
                <a:solidFill>
                  <a:srgbClr val="000F17"/>
                </a:solidFill>
                <a:latin typeface="Georgia"/>
                <a:cs typeface="Georgia"/>
              </a:rPr>
              <a:t> </a:t>
            </a:r>
            <a:r>
              <a:rPr sz="3600" dirty="0">
                <a:solidFill>
                  <a:srgbClr val="000F17"/>
                </a:solidFill>
                <a:latin typeface="Georgia"/>
                <a:cs typeface="Georgia"/>
              </a:rPr>
              <a:t>quick</a:t>
            </a:r>
            <a:r>
              <a:rPr sz="3600" spc="-40" dirty="0">
                <a:solidFill>
                  <a:srgbClr val="000F17"/>
                </a:solidFill>
                <a:latin typeface="Georgia"/>
                <a:cs typeface="Georgia"/>
              </a:rPr>
              <a:t> </a:t>
            </a:r>
            <a:r>
              <a:rPr sz="3600" dirty="0">
                <a:solidFill>
                  <a:srgbClr val="000F17"/>
                </a:solidFill>
                <a:latin typeface="Georgia"/>
                <a:cs typeface="Georgia"/>
              </a:rPr>
              <a:t>verbal</a:t>
            </a:r>
            <a:r>
              <a:rPr sz="3600" spc="-35" dirty="0">
                <a:solidFill>
                  <a:srgbClr val="000F17"/>
                </a:solidFill>
                <a:latin typeface="Georgia"/>
                <a:cs typeface="Georgia"/>
              </a:rPr>
              <a:t> </a:t>
            </a:r>
            <a:r>
              <a:rPr sz="3600" dirty="0">
                <a:solidFill>
                  <a:srgbClr val="000F17"/>
                </a:solidFill>
                <a:latin typeface="Georgia"/>
                <a:cs typeface="Georgia"/>
              </a:rPr>
              <a:t>message</a:t>
            </a:r>
            <a:r>
              <a:rPr sz="3600" spc="-50" dirty="0">
                <a:solidFill>
                  <a:srgbClr val="000F17"/>
                </a:solidFill>
                <a:latin typeface="Georgia"/>
                <a:cs typeface="Georgia"/>
              </a:rPr>
              <a:t> </a:t>
            </a:r>
            <a:r>
              <a:rPr sz="3600" dirty="0">
                <a:solidFill>
                  <a:srgbClr val="000F17"/>
                </a:solidFill>
                <a:latin typeface="Georgia"/>
                <a:cs typeface="Georgia"/>
              </a:rPr>
              <a:t>in</a:t>
            </a:r>
            <a:r>
              <a:rPr sz="3600" spc="-10" dirty="0">
                <a:solidFill>
                  <a:srgbClr val="000F17"/>
                </a:solidFill>
                <a:latin typeface="Georgia"/>
                <a:cs typeface="Georgia"/>
              </a:rPr>
              <a:t> </a:t>
            </a:r>
            <a:r>
              <a:rPr sz="3600" dirty="0">
                <a:solidFill>
                  <a:srgbClr val="000F17"/>
                </a:solidFill>
                <a:latin typeface="Georgia"/>
                <a:cs typeface="Georgia"/>
              </a:rPr>
              <a:t>the</a:t>
            </a:r>
            <a:r>
              <a:rPr sz="3600" spc="-50" dirty="0">
                <a:solidFill>
                  <a:srgbClr val="000F17"/>
                </a:solidFill>
                <a:latin typeface="Georgia"/>
                <a:cs typeface="Georgia"/>
              </a:rPr>
              <a:t> </a:t>
            </a:r>
            <a:r>
              <a:rPr sz="3600" dirty="0">
                <a:solidFill>
                  <a:srgbClr val="000F17"/>
                </a:solidFill>
                <a:latin typeface="Georgia"/>
                <a:cs typeface="Georgia"/>
              </a:rPr>
              <a:t>morning</a:t>
            </a:r>
            <a:r>
              <a:rPr sz="3600" spc="-15" dirty="0">
                <a:solidFill>
                  <a:srgbClr val="000F17"/>
                </a:solidFill>
                <a:latin typeface="Georgia"/>
                <a:cs typeface="Georgia"/>
              </a:rPr>
              <a:t> </a:t>
            </a:r>
            <a:r>
              <a:rPr sz="3600" dirty="0">
                <a:solidFill>
                  <a:srgbClr val="000F17"/>
                </a:solidFill>
                <a:latin typeface="Georgia"/>
                <a:cs typeface="Georgia"/>
              </a:rPr>
              <a:t>to</a:t>
            </a:r>
            <a:r>
              <a:rPr sz="3600" spc="-40" dirty="0">
                <a:solidFill>
                  <a:srgbClr val="000F17"/>
                </a:solidFill>
                <a:latin typeface="Georgia"/>
                <a:cs typeface="Georgia"/>
              </a:rPr>
              <a:t> </a:t>
            </a:r>
            <a:r>
              <a:rPr sz="3600" dirty="0">
                <a:solidFill>
                  <a:srgbClr val="000F17"/>
                </a:solidFill>
                <a:latin typeface="Georgia"/>
                <a:cs typeface="Georgia"/>
              </a:rPr>
              <a:t>the</a:t>
            </a:r>
            <a:r>
              <a:rPr sz="3600" spc="-15" dirty="0">
                <a:solidFill>
                  <a:srgbClr val="000F17"/>
                </a:solidFill>
                <a:latin typeface="Georgia"/>
                <a:cs typeface="Georgia"/>
              </a:rPr>
              <a:t> </a:t>
            </a:r>
            <a:r>
              <a:rPr sz="3600" spc="-10" dirty="0">
                <a:solidFill>
                  <a:srgbClr val="000F17"/>
                </a:solidFill>
                <a:latin typeface="Georgia"/>
                <a:cs typeface="Georgia"/>
              </a:rPr>
              <a:t>teachers </a:t>
            </a:r>
            <a:r>
              <a:rPr sz="3600" dirty="0">
                <a:solidFill>
                  <a:srgbClr val="000F17"/>
                </a:solidFill>
                <a:latin typeface="Georgia"/>
                <a:cs typeface="Georgia"/>
              </a:rPr>
              <a:t>or</a:t>
            </a:r>
            <a:r>
              <a:rPr sz="3600" spc="-40" dirty="0">
                <a:solidFill>
                  <a:srgbClr val="000F17"/>
                </a:solidFill>
                <a:latin typeface="Georgia"/>
                <a:cs typeface="Georgia"/>
              </a:rPr>
              <a:t> </a:t>
            </a:r>
            <a:r>
              <a:rPr sz="3600" dirty="0">
                <a:solidFill>
                  <a:srgbClr val="000F17"/>
                </a:solidFill>
                <a:latin typeface="Georgia"/>
                <a:cs typeface="Georgia"/>
              </a:rPr>
              <a:t>most</a:t>
            </a:r>
            <a:r>
              <a:rPr sz="3600" spc="-45" dirty="0">
                <a:solidFill>
                  <a:srgbClr val="000F17"/>
                </a:solidFill>
                <a:latin typeface="Georgia"/>
                <a:cs typeface="Georgia"/>
              </a:rPr>
              <a:t> </a:t>
            </a:r>
            <a:r>
              <a:rPr sz="3600" dirty="0">
                <a:solidFill>
                  <a:srgbClr val="000F17"/>
                </a:solidFill>
                <a:latin typeface="Georgia"/>
                <a:cs typeface="Georgia"/>
              </a:rPr>
              <a:t>effectively</a:t>
            </a:r>
            <a:r>
              <a:rPr sz="3600" spc="-40" dirty="0">
                <a:solidFill>
                  <a:srgbClr val="000F17"/>
                </a:solidFill>
                <a:latin typeface="Georgia"/>
                <a:cs typeface="Georgia"/>
              </a:rPr>
              <a:t> </a:t>
            </a:r>
            <a:r>
              <a:rPr sz="3600" dirty="0">
                <a:solidFill>
                  <a:srgbClr val="000F17"/>
                </a:solidFill>
                <a:latin typeface="Georgia"/>
                <a:cs typeface="Georgia"/>
              </a:rPr>
              <a:t>via</a:t>
            </a:r>
            <a:r>
              <a:rPr sz="3600" spc="-45" dirty="0">
                <a:solidFill>
                  <a:srgbClr val="000F17"/>
                </a:solidFill>
                <a:latin typeface="Georgia"/>
                <a:cs typeface="Georgia"/>
              </a:rPr>
              <a:t> </a:t>
            </a:r>
            <a:r>
              <a:rPr sz="3600" dirty="0">
                <a:solidFill>
                  <a:srgbClr val="000F17"/>
                </a:solidFill>
                <a:latin typeface="Georgia"/>
                <a:cs typeface="Georgia"/>
              </a:rPr>
              <a:t>an</a:t>
            </a:r>
            <a:r>
              <a:rPr sz="3600" spc="-25" dirty="0">
                <a:solidFill>
                  <a:srgbClr val="000F17"/>
                </a:solidFill>
                <a:latin typeface="Georgia"/>
                <a:cs typeface="Georgia"/>
              </a:rPr>
              <a:t> </a:t>
            </a:r>
            <a:r>
              <a:rPr sz="3600" dirty="0">
                <a:solidFill>
                  <a:srgbClr val="000F17"/>
                </a:solidFill>
                <a:latin typeface="Georgia"/>
                <a:cs typeface="Georgia"/>
              </a:rPr>
              <a:t>email</a:t>
            </a:r>
            <a:r>
              <a:rPr sz="3600" spc="-30" dirty="0">
                <a:solidFill>
                  <a:srgbClr val="000F17"/>
                </a:solidFill>
                <a:latin typeface="Georgia"/>
                <a:cs typeface="Georgia"/>
              </a:rPr>
              <a:t> </a:t>
            </a:r>
            <a:r>
              <a:rPr sz="3600" dirty="0">
                <a:solidFill>
                  <a:srgbClr val="000F17"/>
                </a:solidFill>
                <a:latin typeface="Georgia"/>
                <a:cs typeface="Georgia"/>
              </a:rPr>
              <a:t>to</a:t>
            </a:r>
            <a:r>
              <a:rPr sz="3600" spc="-45" dirty="0">
                <a:solidFill>
                  <a:srgbClr val="000F17"/>
                </a:solidFill>
                <a:latin typeface="Georgia"/>
                <a:cs typeface="Georgia"/>
              </a:rPr>
              <a:t> </a:t>
            </a:r>
            <a:r>
              <a:rPr sz="3600" dirty="0">
                <a:solidFill>
                  <a:srgbClr val="000F17"/>
                </a:solidFill>
                <a:latin typeface="Georgia"/>
                <a:cs typeface="Georgia"/>
              </a:rPr>
              <a:t>the</a:t>
            </a:r>
            <a:r>
              <a:rPr sz="3600" spc="-30" dirty="0">
                <a:solidFill>
                  <a:srgbClr val="000F17"/>
                </a:solidFill>
                <a:latin typeface="Georgia"/>
                <a:cs typeface="Georgia"/>
              </a:rPr>
              <a:t> </a:t>
            </a:r>
            <a:r>
              <a:rPr sz="3600" dirty="0">
                <a:solidFill>
                  <a:srgbClr val="000F17"/>
                </a:solidFill>
                <a:latin typeface="Georgia"/>
                <a:cs typeface="Georgia"/>
              </a:rPr>
              <a:t>school</a:t>
            </a:r>
            <a:r>
              <a:rPr sz="3600" spc="-45" dirty="0">
                <a:solidFill>
                  <a:srgbClr val="000F17"/>
                </a:solidFill>
                <a:latin typeface="Georgia"/>
                <a:cs typeface="Georgia"/>
              </a:rPr>
              <a:t> </a:t>
            </a:r>
            <a:r>
              <a:rPr sz="3600" spc="-10" dirty="0">
                <a:solidFill>
                  <a:srgbClr val="000F17"/>
                </a:solidFill>
                <a:latin typeface="Georgia"/>
                <a:cs typeface="Georgia"/>
              </a:rPr>
              <a:t>office.</a:t>
            </a:r>
            <a:endParaRPr sz="3600" dirty="0">
              <a:latin typeface="Georgia"/>
              <a:cs typeface="Georgia"/>
            </a:endParaRPr>
          </a:p>
          <a:p>
            <a:pPr marL="688975" marR="383540" algn="ctr">
              <a:lnSpc>
                <a:spcPct val="100000"/>
              </a:lnSpc>
              <a:spcBef>
                <a:spcPts val="5"/>
              </a:spcBef>
            </a:pPr>
            <a:r>
              <a:rPr sz="3600" dirty="0">
                <a:solidFill>
                  <a:srgbClr val="000F17"/>
                </a:solidFill>
                <a:latin typeface="Georgia"/>
                <a:cs typeface="Georgia"/>
              </a:rPr>
              <a:t>This</a:t>
            </a:r>
            <a:r>
              <a:rPr sz="3600" spc="-40" dirty="0">
                <a:solidFill>
                  <a:srgbClr val="000F17"/>
                </a:solidFill>
                <a:latin typeface="Georgia"/>
                <a:cs typeface="Georgia"/>
              </a:rPr>
              <a:t> </a:t>
            </a:r>
            <a:r>
              <a:rPr sz="3600" dirty="0">
                <a:solidFill>
                  <a:srgbClr val="000F17"/>
                </a:solidFill>
                <a:latin typeface="Georgia"/>
                <a:cs typeface="Georgia"/>
              </a:rPr>
              <a:t>will</a:t>
            </a:r>
            <a:r>
              <a:rPr sz="3600" spc="-45" dirty="0">
                <a:solidFill>
                  <a:srgbClr val="000F17"/>
                </a:solidFill>
                <a:latin typeface="Georgia"/>
                <a:cs typeface="Georgia"/>
              </a:rPr>
              <a:t> </a:t>
            </a:r>
            <a:r>
              <a:rPr sz="3600" dirty="0">
                <a:solidFill>
                  <a:srgbClr val="000F17"/>
                </a:solidFill>
                <a:latin typeface="Georgia"/>
                <a:cs typeface="Georgia"/>
              </a:rPr>
              <a:t>ensure</a:t>
            </a:r>
            <a:r>
              <a:rPr sz="3600" spc="-25" dirty="0">
                <a:solidFill>
                  <a:srgbClr val="000F17"/>
                </a:solidFill>
                <a:latin typeface="Georgia"/>
                <a:cs typeface="Georgia"/>
              </a:rPr>
              <a:t> </a:t>
            </a:r>
            <a:r>
              <a:rPr sz="3600" dirty="0">
                <a:solidFill>
                  <a:srgbClr val="000F17"/>
                </a:solidFill>
                <a:latin typeface="Georgia"/>
                <a:cs typeface="Georgia"/>
              </a:rPr>
              <a:t>that</a:t>
            </a:r>
            <a:r>
              <a:rPr sz="3600" spc="-40" dirty="0">
                <a:solidFill>
                  <a:srgbClr val="000F17"/>
                </a:solidFill>
                <a:latin typeface="Georgia"/>
                <a:cs typeface="Georgia"/>
              </a:rPr>
              <a:t> </a:t>
            </a:r>
            <a:r>
              <a:rPr sz="3600" dirty="0">
                <a:solidFill>
                  <a:srgbClr val="000F17"/>
                </a:solidFill>
                <a:latin typeface="Georgia"/>
                <a:cs typeface="Georgia"/>
              </a:rPr>
              <a:t>we</a:t>
            </a:r>
            <a:r>
              <a:rPr sz="3600" spc="-40" dirty="0">
                <a:solidFill>
                  <a:srgbClr val="000F17"/>
                </a:solidFill>
                <a:latin typeface="Georgia"/>
                <a:cs typeface="Georgia"/>
              </a:rPr>
              <a:t> </a:t>
            </a:r>
            <a:r>
              <a:rPr sz="3600" dirty="0">
                <a:solidFill>
                  <a:srgbClr val="000F17"/>
                </a:solidFill>
                <a:latin typeface="Georgia"/>
                <a:cs typeface="Georgia"/>
              </a:rPr>
              <a:t>can</a:t>
            </a:r>
            <a:r>
              <a:rPr sz="3600" spc="-25" dirty="0">
                <a:solidFill>
                  <a:srgbClr val="000F17"/>
                </a:solidFill>
                <a:latin typeface="Georgia"/>
                <a:cs typeface="Georgia"/>
              </a:rPr>
              <a:t> </a:t>
            </a:r>
            <a:r>
              <a:rPr sz="3600" dirty="0">
                <a:solidFill>
                  <a:srgbClr val="000F17"/>
                </a:solidFill>
                <a:latin typeface="Georgia"/>
                <a:cs typeface="Georgia"/>
              </a:rPr>
              <a:t>act</a:t>
            </a:r>
            <a:r>
              <a:rPr sz="3600" spc="-35" dirty="0">
                <a:solidFill>
                  <a:srgbClr val="000F17"/>
                </a:solidFill>
                <a:latin typeface="Georgia"/>
                <a:cs typeface="Georgia"/>
              </a:rPr>
              <a:t> </a:t>
            </a:r>
            <a:r>
              <a:rPr sz="3600" dirty="0">
                <a:solidFill>
                  <a:srgbClr val="000F17"/>
                </a:solidFill>
                <a:latin typeface="Georgia"/>
                <a:cs typeface="Georgia"/>
              </a:rPr>
              <a:t>on</a:t>
            </a:r>
            <a:r>
              <a:rPr sz="3600" spc="-25" dirty="0">
                <a:solidFill>
                  <a:srgbClr val="000F17"/>
                </a:solidFill>
                <a:latin typeface="Georgia"/>
                <a:cs typeface="Georgia"/>
              </a:rPr>
              <a:t> </a:t>
            </a:r>
            <a:r>
              <a:rPr sz="3600" dirty="0">
                <a:solidFill>
                  <a:srgbClr val="000F17"/>
                </a:solidFill>
                <a:latin typeface="Georgia"/>
                <a:cs typeface="Georgia"/>
              </a:rPr>
              <a:t>your</a:t>
            </a:r>
            <a:r>
              <a:rPr sz="3600" spc="-35" dirty="0">
                <a:solidFill>
                  <a:srgbClr val="000F17"/>
                </a:solidFill>
                <a:latin typeface="Georgia"/>
                <a:cs typeface="Georgia"/>
              </a:rPr>
              <a:t> </a:t>
            </a:r>
            <a:r>
              <a:rPr sz="3600" dirty="0">
                <a:solidFill>
                  <a:srgbClr val="000F17"/>
                </a:solidFill>
                <a:latin typeface="Georgia"/>
                <a:cs typeface="Georgia"/>
              </a:rPr>
              <a:t>message</a:t>
            </a:r>
            <a:r>
              <a:rPr sz="3600" spc="-45" dirty="0">
                <a:solidFill>
                  <a:srgbClr val="000F17"/>
                </a:solidFill>
                <a:latin typeface="Georgia"/>
                <a:cs typeface="Georgia"/>
              </a:rPr>
              <a:t> </a:t>
            </a:r>
            <a:r>
              <a:rPr sz="3600" spc="-25" dirty="0">
                <a:solidFill>
                  <a:srgbClr val="000F17"/>
                </a:solidFill>
                <a:latin typeface="Georgia"/>
                <a:cs typeface="Georgia"/>
              </a:rPr>
              <a:t>as </a:t>
            </a:r>
            <a:r>
              <a:rPr sz="3600" dirty="0">
                <a:solidFill>
                  <a:srgbClr val="000F17"/>
                </a:solidFill>
                <a:latin typeface="Georgia"/>
                <a:cs typeface="Georgia"/>
              </a:rPr>
              <a:t>quickly</a:t>
            </a:r>
            <a:r>
              <a:rPr sz="3600" spc="-55" dirty="0">
                <a:solidFill>
                  <a:srgbClr val="000F17"/>
                </a:solidFill>
                <a:latin typeface="Georgia"/>
                <a:cs typeface="Georgia"/>
              </a:rPr>
              <a:t> </a:t>
            </a:r>
            <a:r>
              <a:rPr sz="3600" dirty="0">
                <a:solidFill>
                  <a:srgbClr val="000F17"/>
                </a:solidFill>
                <a:latin typeface="Georgia"/>
                <a:cs typeface="Georgia"/>
              </a:rPr>
              <a:t>as</a:t>
            </a:r>
            <a:r>
              <a:rPr sz="3600" spc="-40" dirty="0">
                <a:solidFill>
                  <a:srgbClr val="000F17"/>
                </a:solidFill>
                <a:latin typeface="Georgia"/>
                <a:cs typeface="Georgia"/>
              </a:rPr>
              <a:t> </a:t>
            </a:r>
            <a:r>
              <a:rPr sz="3600" spc="-10" dirty="0">
                <a:solidFill>
                  <a:srgbClr val="000F17"/>
                </a:solidFill>
                <a:latin typeface="Georgia"/>
                <a:cs typeface="Georgia"/>
              </a:rPr>
              <a:t>possible.</a:t>
            </a:r>
            <a:endParaRPr sz="3600" dirty="0">
              <a:latin typeface="Georgia"/>
              <a:cs typeface="Georgi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1397995" y="268224"/>
            <a:ext cx="1356359" cy="1286255"/>
          </a:xfrm>
          <a:prstGeom prst="rect">
            <a:avLst/>
          </a:prstGeom>
        </p:spPr>
      </p:pic>
      <p:sp>
        <p:nvSpPr>
          <p:cNvPr id="3" name="object 3"/>
          <p:cNvSpPr txBox="1"/>
          <p:nvPr/>
        </p:nvSpPr>
        <p:spPr>
          <a:xfrm>
            <a:off x="708456" y="1857247"/>
            <a:ext cx="11339830" cy="4415155"/>
          </a:xfrm>
          <a:prstGeom prst="rect">
            <a:avLst/>
          </a:prstGeom>
        </p:spPr>
        <p:txBody>
          <a:bodyPr vert="horz" wrap="square" lIns="0" tIns="12700" rIns="0" bIns="0" rtlCol="0">
            <a:spAutoFit/>
          </a:bodyPr>
          <a:lstStyle/>
          <a:p>
            <a:pPr marL="12065" marR="5080" algn="ctr">
              <a:lnSpc>
                <a:spcPct val="100000"/>
              </a:lnSpc>
              <a:spcBef>
                <a:spcPts val="100"/>
              </a:spcBef>
            </a:pPr>
            <a:r>
              <a:rPr sz="7200" i="1" dirty="0">
                <a:solidFill>
                  <a:srgbClr val="1F1F1F"/>
                </a:solidFill>
                <a:latin typeface="Georgia"/>
                <a:cs typeface="Georgia"/>
              </a:rPr>
              <a:t>We</a:t>
            </a:r>
            <a:r>
              <a:rPr sz="7200" i="1" spc="-80" dirty="0">
                <a:solidFill>
                  <a:srgbClr val="1F1F1F"/>
                </a:solidFill>
                <a:latin typeface="Georgia"/>
                <a:cs typeface="Georgia"/>
              </a:rPr>
              <a:t> </a:t>
            </a:r>
            <a:r>
              <a:rPr sz="7200" i="1" dirty="0">
                <a:solidFill>
                  <a:srgbClr val="1F1F1F"/>
                </a:solidFill>
                <a:latin typeface="Georgia"/>
                <a:cs typeface="Georgia"/>
              </a:rPr>
              <a:t>can’t</a:t>
            </a:r>
            <a:r>
              <a:rPr sz="7200" i="1" spc="-80" dirty="0">
                <a:solidFill>
                  <a:srgbClr val="1F1F1F"/>
                </a:solidFill>
                <a:latin typeface="Georgia"/>
                <a:cs typeface="Georgia"/>
              </a:rPr>
              <a:t> </a:t>
            </a:r>
            <a:r>
              <a:rPr sz="7200" i="1" dirty="0">
                <a:solidFill>
                  <a:srgbClr val="1F1F1F"/>
                </a:solidFill>
                <a:latin typeface="Georgia"/>
                <a:cs typeface="Georgia"/>
              </a:rPr>
              <a:t>wait</a:t>
            </a:r>
            <a:r>
              <a:rPr sz="7200" i="1" spc="-60" dirty="0">
                <a:solidFill>
                  <a:srgbClr val="1F1F1F"/>
                </a:solidFill>
                <a:latin typeface="Georgia"/>
                <a:cs typeface="Georgia"/>
              </a:rPr>
              <a:t> </a:t>
            </a:r>
            <a:r>
              <a:rPr sz="7200" i="1" dirty="0">
                <a:solidFill>
                  <a:srgbClr val="1F1F1F"/>
                </a:solidFill>
                <a:latin typeface="Georgia"/>
                <a:cs typeface="Georgia"/>
              </a:rPr>
              <a:t>to</a:t>
            </a:r>
            <a:r>
              <a:rPr sz="7200" i="1" spc="-80" dirty="0">
                <a:solidFill>
                  <a:srgbClr val="1F1F1F"/>
                </a:solidFill>
                <a:latin typeface="Georgia"/>
                <a:cs typeface="Georgia"/>
              </a:rPr>
              <a:t> </a:t>
            </a:r>
            <a:r>
              <a:rPr sz="7200" i="1" dirty="0">
                <a:solidFill>
                  <a:srgbClr val="1F1F1F"/>
                </a:solidFill>
                <a:latin typeface="Georgia"/>
                <a:cs typeface="Georgia"/>
              </a:rPr>
              <a:t>find</a:t>
            </a:r>
            <a:r>
              <a:rPr sz="7200" i="1" spc="-85" dirty="0">
                <a:solidFill>
                  <a:srgbClr val="1F1F1F"/>
                </a:solidFill>
                <a:latin typeface="Georgia"/>
                <a:cs typeface="Georgia"/>
              </a:rPr>
              <a:t> </a:t>
            </a:r>
            <a:r>
              <a:rPr sz="7200" i="1" dirty="0">
                <a:solidFill>
                  <a:srgbClr val="1F1F1F"/>
                </a:solidFill>
                <a:latin typeface="Georgia"/>
                <a:cs typeface="Georgia"/>
              </a:rPr>
              <a:t>out</a:t>
            </a:r>
            <a:r>
              <a:rPr sz="7200" i="1" spc="-80" dirty="0">
                <a:solidFill>
                  <a:srgbClr val="1F1F1F"/>
                </a:solidFill>
                <a:latin typeface="Georgia"/>
                <a:cs typeface="Georgia"/>
              </a:rPr>
              <a:t> </a:t>
            </a:r>
            <a:r>
              <a:rPr sz="7200" i="1" spc="-25" dirty="0">
                <a:solidFill>
                  <a:srgbClr val="1F1F1F"/>
                </a:solidFill>
                <a:latin typeface="Georgia"/>
                <a:cs typeface="Georgia"/>
              </a:rPr>
              <a:t>all </a:t>
            </a:r>
            <a:r>
              <a:rPr sz="7200" i="1" dirty="0">
                <a:solidFill>
                  <a:srgbClr val="1F1F1F"/>
                </a:solidFill>
                <a:latin typeface="Georgia"/>
                <a:cs typeface="Georgia"/>
              </a:rPr>
              <a:t>about</a:t>
            </a:r>
            <a:r>
              <a:rPr sz="7200" i="1" spc="-30" dirty="0">
                <a:solidFill>
                  <a:srgbClr val="1F1F1F"/>
                </a:solidFill>
                <a:latin typeface="Georgia"/>
                <a:cs typeface="Georgia"/>
              </a:rPr>
              <a:t> </a:t>
            </a:r>
            <a:r>
              <a:rPr sz="7200" i="1" dirty="0">
                <a:solidFill>
                  <a:srgbClr val="1F1F1F"/>
                </a:solidFill>
                <a:latin typeface="Georgia"/>
                <a:cs typeface="Georgia"/>
              </a:rPr>
              <a:t>what</a:t>
            </a:r>
            <a:r>
              <a:rPr sz="7200" i="1" spc="-30" dirty="0">
                <a:solidFill>
                  <a:srgbClr val="1F1F1F"/>
                </a:solidFill>
                <a:latin typeface="Georgia"/>
                <a:cs typeface="Georgia"/>
              </a:rPr>
              <a:t> </a:t>
            </a:r>
            <a:r>
              <a:rPr sz="7200" i="1" dirty="0">
                <a:solidFill>
                  <a:srgbClr val="1F1F1F"/>
                </a:solidFill>
                <a:latin typeface="Georgia"/>
                <a:cs typeface="Georgia"/>
              </a:rPr>
              <a:t>your</a:t>
            </a:r>
            <a:r>
              <a:rPr sz="7200" i="1" spc="-30" dirty="0">
                <a:solidFill>
                  <a:srgbClr val="1F1F1F"/>
                </a:solidFill>
                <a:latin typeface="Georgia"/>
                <a:cs typeface="Georgia"/>
              </a:rPr>
              <a:t> </a:t>
            </a:r>
            <a:r>
              <a:rPr sz="7200" i="1" dirty="0">
                <a:solidFill>
                  <a:srgbClr val="1F1F1F"/>
                </a:solidFill>
                <a:latin typeface="Georgia"/>
                <a:cs typeface="Georgia"/>
              </a:rPr>
              <a:t>child</a:t>
            </a:r>
            <a:r>
              <a:rPr sz="7200" i="1" spc="-25" dirty="0">
                <a:solidFill>
                  <a:srgbClr val="1F1F1F"/>
                </a:solidFill>
                <a:latin typeface="Georgia"/>
                <a:cs typeface="Georgia"/>
              </a:rPr>
              <a:t> is </a:t>
            </a:r>
            <a:r>
              <a:rPr sz="7200" i="1" dirty="0">
                <a:solidFill>
                  <a:srgbClr val="1F1F1F"/>
                </a:solidFill>
                <a:latin typeface="Georgia"/>
                <a:cs typeface="Georgia"/>
              </a:rPr>
              <a:t>doing</a:t>
            </a:r>
            <a:r>
              <a:rPr sz="7200" i="1" spc="-30" dirty="0">
                <a:solidFill>
                  <a:srgbClr val="1F1F1F"/>
                </a:solidFill>
                <a:latin typeface="Georgia"/>
                <a:cs typeface="Georgia"/>
              </a:rPr>
              <a:t> </a:t>
            </a:r>
            <a:r>
              <a:rPr sz="7200" i="1" dirty="0">
                <a:solidFill>
                  <a:srgbClr val="1F1F1F"/>
                </a:solidFill>
                <a:latin typeface="Georgia"/>
                <a:cs typeface="Georgia"/>
              </a:rPr>
              <a:t>at</a:t>
            </a:r>
            <a:r>
              <a:rPr sz="7200" i="1" spc="-30" dirty="0">
                <a:solidFill>
                  <a:srgbClr val="1F1F1F"/>
                </a:solidFill>
                <a:latin typeface="Georgia"/>
                <a:cs typeface="Georgia"/>
              </a:rPr>
              <a:t> </a:t>
            </a:r>
            <a:r>
              <a:rPr sz="7200" i="1" spc="-10" dirty="0">
                <a:solidFill>
                  <a:srgbClr val="1F1F1F"/>
                </a:solidFill>
                <a:latin typeface="Georgia"/>
                <a:cs typeface="Georgia"/>
              </a:rPr>
              <a:t>home.</a:t>
            </a:r>
            <a:endParaRPr sz="7200">
              <a:latin typeface="Georgia"/>
              <a:cs typeface="Georgia"/>
            </a:endParaRPr>
          </a:p>
          <a:p>
            <a:pPr marR="635" algn="ctr">
              <a:lnSpc>
                <a:spcPct val="100000"/>
              </a:lnSpc>
            </a:pPr>
            <a:r>
              <a:rPr sz="7200" i="1" dirty="0">
                <a:solidFill>
                  <a:srgbClr val="1F1F1F"/>
                </a:solidFill>
                <a:latin typeface="Georgia"/>
                <a:cs typeface="Georgia"/>
              </a:rPr>
              <a:t>Thank</a:t>
            </a:r>
            <a:r>
              <a:rPr sz="7200" i="1" spc="-20" dirty="0">
                <a:solidFill>
                  <a:srgbClr val="1F1F1F"/>
                </a:solidFill>
                <a:latin typeface="Georgia"/>
                <a:cs typeface="Georgia"/>
              </a:rPr>
              <a:t> </a:t>
            </a:r>
            <a:r>
              <a:rPr sz="7200" i="1" dirty="0">
                <a:solidFill>
                  <a:srgbClr val="1F1F1F"/>
                </a:solidFill>
                <a:latin typeface="Georgia"/>
                <a:cs typeface="Georgia"/>
              </a:rPr>
              <a:t>you</a:t>
            </a:r>
            <a:r>
              <a:rPr sz="7200" i="1" spc="-40" dirty="0">
                <a:solidFill>
                  <a:srgbClr val="1F1F1F"/>
                </a:solidFill>
                <a:latin typeface="Georgia"/>
                <a:cs typeface="Georgia"/>
              </a:rPr>
              <a:t> </a:t>
            </a:r>
            <a:r>
              <a:rPr sz="7200" i="1" dirty="0">
                <a:solidFill>
                  <a:srgbClr val="1F1F1F"/>
                </a:solidFill>
                <a:latin typeface="Georgia"/>
                <a:cs typeface="Georgia"/>
              </a:rPr>
              <a:t>for</a:t>
            </a:r>
            <a:r>
              <a:rPr sz="7200" i="1" spc="-10" dirty="0">
                <a:solidFill>
                  <a:srgbClr val="1F1F1F"/>
                </a:solidFill>
                <a:latin typeface="Georgia"/>
                <a:cs typeface="Georgia"/>
              </a:rPr>
              <a:t> listening!</a:t>
            </a:r>
            <a:endParaRPr sz="7200">
              <a:latin typeface="Georgia"/>
              <a:cs typeface="Georgi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
          <p:cNvSpPr txBox="1">
            <a:spLocks noGrp="1"/>
          </p:cNvSpPr>
          <p:nvPr>
            <p:ph type="ctrTitle"/>
          </p:nvPr>
        </p:nvSpPr>
        <p:spPr>
          <a:xfrm>
            <a:off x="203378" y="1817335"/>
            <a:ext cx="12801422" cy="2602327"/>
          </a:xfrm>
          <a:prstGeom prst="rect">
            <a:avLst/>
          </a:prstGeom>
          <a:noFill/>
          <a:ln>
            <a:noFill/>
          </a:ln>
        </p:spPr>
        <p:txBody>
          <a:bodyPr spcFirstLastPara="1" wrap="square" lIns="130027" tIns="64996" rIns="130027" bIns="64996" anchor="b" anchorCtr="0">
            <a:normAutofit/>
          </a:bodyPr>
          <a:lstStyle/>
          <a:p>
            <a:pPr algn="ctr">
              <a:buSzPts val="3600"/>
            </a:pPr>
            <a:r>
              <a:rPr lang="en-GB" sz="5120" dirty="0"/>
              <a:t>Phonics and Early Reading Information for Parents and Carers</a:t>
            </a:r>
            <a:endParaRPr sz="5120" dirty="0"/>
          </a:p>
        </p:txBody>
      </p:sp>
      <p:sp>
        <p:nvSpPr>
          <p:cNvPr id="108" name="Google Shape;108;p1"/>
          <p:cNvSpPr txBox="1">
            <a:spLocks noGrp="1"/>
          </p:cNvSpPr>
          <p:nvPr>
            <p:ph type="subTitle" idx="1"/>
          </p:nvPr>
        </p:nvSpPr>
        <p:spPr>
          <a:xfrm>
            <a:off x="975360" y="5136508"/>
            <a:ext cx="11054080" cy="1706246"/>
          </a:xfrm>
          <a:prstGeom prst="rect">
            <a:avLst/>
          </a:prstGeom>
          <a:noFill/>
          <a:ln>
            <a:noFill/>
          </a:ln>
        </p:spPr>
        <p:txBody>
          <a:bodyPr spcFirstLastPara="1" wrap="square" lIns="64996" tIns="64996" rIns="64996" bIns="64996" anchor="t" anchorCtr="0">
            <a:normAutofit/>
          </a:bodyPr>
          <a:lstStyle/>
          <a:p>
            <a:pPr marL="0" indent="0" algn="ctr">
              <a:spcBef>
                <a:spcPts val="0"/>
              </a:spcBef>
              <a:buSzPts val="1360"/>
            </a:pPr>
            <a:r>
              <a:rPr lang="en-GB" sz="2844" dirty="0"/>
              <a:t>Tuesday 8</a:t>
            </a:r>
            <a:r>
              <a:rPr lang="en-GB" sz="2844" baseline="30000" dirty="0"/>
              <a:t>th</a:t>
            </a:r>
            <a:r>
              <a:rPr lang="en-GB" sz="2844" dirty="0"/>
              <a:t> September 2026</a:t>
            </a:r>
            <a:endParaRPr sz="2844" dirty="0"/>
          </a:p>
        </p:txBody>
      </p:sp>
      <p:pic>
        <p:nvPicPr>
          <p:cNvPr id="109" name="Google Shape;109;p1" descr="http://abbotshall.suffolk.sch.uk/images/Abbots%20logo%20prospectusfinal.gif"/>
          <p:cNvPicPr preferRelativeResize="0"/>
          <p:nvPr/>
        </p:nvPicPr>
        <p:blipFill rotWithShape="1">
          <a:blip r:embed="rId3">
            <a:alphaModFix/>
          </a:blip>
          <a:srcRect/>
          <a:stretch/>
        </p:blipFill>
        <p:spPr>
          <a:xfrm>
            <a:off x="11008501" y="165878"/>
            <a:ext cx="1740993" cy="1651457"/>
          </a:xfrm>
          <a:prstGeom prst="rect">
            <a:avLst/>
          </a:prstGeom>
          <a:noFill/>
          <a:ln>
            <a:noFill/>
          </a:ln>
        </p:spPr>
      </p:pic>
      <p:pic>
        <p:nvPicPr>
          <p:cNvPr id="110" name="Google Shape;110;p1"/>
          <p:cNvPicPr preferRelativeResize="0"/>
          <p:nvPr/>
        </p:nvPicPr>
        <p:blipFill rotWithShape="1">
          <a:blip r:embed="rId4">
            <a:alphaModFix/>
          </a:blip>
          <a:srcRect/>
          <a:stretch/>
        </p:blipFill>
        <p:spPr>
          <a:xfrm>
            <a:off x="255306" y="268289"/>
            <a:ext cx="3277164" cy="1143228"/>
          </a:xfrm>
          <a:prstGeom prst="rect">
            <a:avLst/>
          </a:prstGeom>
          <a:noFill/>
          <a:ln>
            <a:noFill/>
          </a:ln>
        </p:spPr>
      </p:pic>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3"/>
          <p:cNvSpPr txBox="1">
            <a:spLocks noGrp="1"/>
          </p:cNvSpPr>
          <p:nvPr>
            <p:ph type="body" idx="1"/>
          </p:nvPr>
        </p:nvSpPr>
        <p:spPr>
          <a:xfrm>
            <a:off x="650240" y="2106778"/>
            <a:ext cx="11704320" cy="6436925"/>
          </a:xfrm>
          <a:prstGeom prst="rect">
            <a:avLst/>
          </a:prstGeom>
          <a:noFill/>
          <a:ln>
            <a:noFill/>
          </a:ln>
        </p:spPr>
        <p:txBody>
          <a:bodyPr spcFirstLastPara="1" wrap="square" lIns="130027" tIns="64996" rIns="130027" bIns="64996" anchor="t" anchorCtr="0">
            <a:normAutofit/>
          </a:bodyPr>
          <a:lstStyle/>
          <a:p>
            <a:pPr marL="643728" indent="-487672" algn="just">
              <a:spcBef>
                <a:spcPts val="0"/>
              </a:spcBef>
              <a:buSzPts val="1360"/>
              <a:buFont typeface="Wingdings" panose="05000000000000000000" pitchFamily="2" charset="2"/>
              <a:buChar char="Ø"/>
            </a:pPr>
            <a:r>
              <a:rPr lang="en-GB" sz="2844" dirty="0"/>
              <a:t>The ability to read and write well is a vital skill for all children, paving the way for an enjoyable and successful school experience.</a:t>
            </a:r>
            <a:endParaRPr dirty="0"/>
          </a:p>
          <a:p>
            <a:pPr marL="643728" indent="-487672" algn="just">
              <a:buSzPts val="1360"/>
              <a:buFont typeface="Wingdings" panose="05000000000000000000" pitchFamily="2" charset="2"/>
              <a:buChar char="Ø"/>
            </a:pPr>
            <a:r>
              <a:rPr lang="en-GB" sz="2844" dirty="0"/>
              <a:t>Phonics helps children to develop good reading and spelling skills.</a:t>
            </a:r>
            <a:endParaRPr sz="2844" dirty="0"/>
          </a:p>
          <a:p>
            <a:pPr marL="643728" indent="-487672" algn="just">
              <a:buSzPts val="1360"/>
              <a:buFont typeface="Wingdings" panose="05000000000000000000" pitchFamily="2" charset="2"/>
              <a:buChar char="Ø"/>
            </a:pPr>
            <a:r>
              <a:rPr lang="en-GB" sz="2844" dirty="0"/>
              <a:t>We are building on the phonics learning your child has begun at pre-school.</a:t>
            </a:r>
            <a:endParaRPr sz="2844" dirty="0"/>
          </a:p>
          <a:p>
            <a:pPr marL="520184" indent="-198320">
              <a:buSzPts val="1836"/>
              <a:buNone/>
            </a:pPr>
            <a:endParaRPr dirty="0"/>
          </a:p>
        </p:txBody>
      </p:sp>
      <p:sp>
        <p:nvSpPr>
          <p:cNvPr id="123" name="Google Shape;123;p3"/>
          <p:cNvSpPr txBox="1">
            <a:spLocks noGrp="1"/>
          </p:cNvSpPr>
          <p:nvPr>
            <p:ph type="title"/>
          </p:nvPr>
        </p:nvSpPr>
        <p:spPr>
          <a:xfrm>
            <a:off x="650240" y="390596"/>
            <a:ext cx="11704320" cy="1625600"/>
          </a:xfrm>
          <a:prstGeom prst="rect">
            <a:avLst/>
          </a:prstGeom>
          <a:noFill/>
          <a:ln>
            <a:noFill/>
          </a:ln>
        </p:spPr>
        <p:txBody>
          <a:bodyPr spcFirstLastPara="1" wrap="square" lIns="130027" tIns="64996" rIns="130027" bIns="64996" anchor="ctr" anchorCtr="0">
            <a:normAutofit/>
          </a:bodyPr>
          <a:lstStyle/>
          <a:p>
            <a:pPr algn="ctr">
              <a:buSzPts val="4100"/>
            </a:pPr>
            <a:r>
              <a:rPr lang="en-GB"/>
              <a:t>Why do we teach phonics?</a:t>
            </a:r>
            <a:endParaRPr/>
          </a:p>
        </p:txBody>
      </p:sp>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5"/>
          <p:cNvSpPr txBox="1">
            <a:spLocks noGrp="1"/>
          </p:cNvSpPr>
          <p:nvPr>
            <p:ph type="body" idx="1"/>
          </p:nvPr>
        </p:nvSpPr>
        <p:spPr>
          <a:xfrm>
            <a:off x="650240" y="2106778"/>
            <a:ext cx="11704320" cy="6436925"/>
          </a:xfrm>
          <a:prstGeom prst="rect">
            <a:avLst/>
          </a:prstGeom>
          <a:noFill/>
          <a:ln>
            <a:noFill/>
          </a:ln>
        </p:spPr>
        <p:txBody>
          <a:bodyPr spcFirstLastPara="1" wrap="square" lIns="130027" tIns="64996" rIns="130027" bIns="64996" anchor="t" anchorCtr="0">
            <a:normAutofit lnSpcReduction="10000"/>
          </a:bodyPr>
          <a:lstStyle/>
          <a:p>
            <a:pPr marL="643728" indent="-487672">
              <a:spcBef>
                <a:spcPts val="0"/>
              </a:spcBef>
              <a:buSzPts val="1632"/>
              <a:buFont typeface="Wingdings" panose="05000000000000000000" pitchFamily="2" charset="2"/>
              <a:buChar char="Ø"/>
            </a:pPr>
            <a:r>
              <a:rPr lang="en-GB" sz="3413" dirty="0"/>
              <a:t>Saying the sounds correctly with your child is extremely important </a:t>
            </a:r>
            <a:endParaRPr dirty="0"/>
          </a:p>
          <a:p>
            <a:pPr marL="791113" indent="-487672">
              <a:buSzPts val="1632"/>
              <a:buFont typeface="Wingdings" panose="05000000000000000000" pitchFamily="2" charset="2"/>
              <a:buChar char="Ø"/>
            </a:pPr>
            <a:endParaRPr sz="3413" dirty="0"/>
          </a:p>
          <a:p>
            <a:pPr marL="643728" indent="-487672">
              <a:buSzPts val="1632"/>
              <a:buFont typeface="Wingdings" panose="05000000000000000000" pitchFamily="2" charset="2"/>
              <a:buChar char="Ø"/>
            </a:pPr>
            <a:r>
              <a:rPr lang="en-GB" sz="3413" dirty="0"/>
              <a:t>The way we say sounds may well be different from when you were at school </a:t>
            </a:r>
            <a:endParaRPr dirty="0"/>
          </a:p>
          <a:p>
            <a:pPr marL="791113" indent="-487672">
              <a:buSzPts val="1632"/>
              <a:buFont typeface="Wingdings" panose="05000000000000000000" pitchFamily="2" charset="2"/>
              <a:buChar char="Ø"/>
            </a:pPr>
            <a:endParaRPr sz="3413" dirty="0"/>
          </a:p>
          <a:p>
            <a:pPr marL="643728" indent="-487672">
              <a:buSzPts val="1632"/>
              <a:buFont typeface="Wingdings" panose="05000000000000000000" pitchFamily="2" charset="2"/>
              <a:buChar char="Ø"/>
            </a:pPr>
            <a:r>
              <a:rPr lang="en-GB" sz="3413" dirty="0"/>
              <a:t>We say the shortest form of the sounds </a:t>
            </a:r>
            <a:endParaRPr dirty="0"/>
          </a:p>
          <a:p>
            <a:pPr marL="791113" indent="-487672">
              <a:buSzPts val="1632"/>
              <a:buFont typeface="Wingdings" panose="05000000000000000000" pitchFamily="2" charset="2"/>
              <a:buChar char="Ø"/>
            </a:pPr>
            <a:endParaRPr sz="3413" dirty="0"/>
          </a:p>
          <a:p>
            <a:pPr marL="643728" indent="-487672">
              <a:buSzPts val="1632"/>
              <a:buFont typeface="Wingdings" panose="05000000000000000000" pitchFamily="2" charset="2"/>
              <a:buChar char="Ø"/>
            </a:pPr>
            <a:r>
              <a:rPr lang="en-GB" sz="3413" dirty="0"/>
              <a:t>There is a helpful video on your year group page demonstrating how we teach phonics using our scheme and the correct pronunciation of each single letter sound.</a:t>
            </a:r>
            <a:endParaRPr sz="3413" dirty="0"/>
          </a:p>
          <a:p>
            <a:pPr marL="520184" indent="-198320">
              <a:buSzPts val="1836"/>
              <a:buNone/>
            </a:pPr>
            <a:endParaRPr dirty="0"/>
          </a:p>
        </p:txBody>
      </p:sp>
      <p:sp>
        <p:nvSpPr>
          <p:cNvPr id="139" name="Google Shape;139;p5"/>
          <p:cNvSpPr txBox="1">
            <a:spLocks noGrp="1"/>
          </p:cNvSpPr>
          <p:nvPr>
            <p:ph type="title"/>
          </p:nvPr>
        </p:nvSpPr>
        <p:spPr>
          <a:xfrm>
            <a:off x="650240" y="390596"/>
            <a:ext cx="11704320" cy="1625600"/>
          </a:xfrm>
          <a:prstGeom prst="rect">
            <a:avLst/>
          </a:prstGeom>
          <a:noFill/>
          <a:ln>
            <a:noFill/>
          </a:ln>
        </p:spPr>
        <p:txBody>
          <a:bodyPr spcFirstLastPara="1" wrap="square" lIns="130027" tIns="64996" rIns="130027" bIns="64996" anchor="ctr" anchorCtr="0">
            <a:normAutofit/>
          </a:bodyPr>
          <a:lstStyle/>
          <a:p>
            <a:pPr algn="ctr">
              <a:buSzPts val="4100"/>
            </a:pPr>
            <a:r>
              <a:rPr lang="en-GB"/>
              <a:t>How to say the sounds?</a:t>
            </a:r>
            <a:endParaRPr/>
          </a:p>
        </p:txBody>
      </p:sp>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4"/>
          <p:cNvSpPr txBox="1">
            <a:spLocks noGrp="1"/>
          </p:cNvSpPr>
          <p:nvPr>
            <p:ph type="body" idx="1"/>
          </p:nvPr>
        </p:nvSpPr>
        <p:spPr>
          <a:xfrm>
            <a:off x="470628" y="1835758"/>
            <a:ext cx="12354796" cy="6436925"/>
          </a:xfrm>
          <a:prstGeom prst="rect">
            <a:avLst/>
          </a:prstGeom>
          <a:noFill/>
          <a:ln>
            <a:noFill/>
          </a:ln>
        </p:spPr>
        <p:txBody>
          <a:bodyPr spcFirstLastPara="1" wrap="square" lIns="130027" tIns="64996" rIns="130027" bIns="64996" anchor="t" anchorCtr="0">
            <a:normAutofit/>
          </a:bodyPr>
          <a:lstStyle/>
          <a:p>
            <a:pPr marL="643728" indent="-487672">
              <a:spcBef>
                <a:spcPts val="0"/>
              </a:spcBef>
              <a:buSzPts val="1836"/>
              <a:buFont typeface="Wingdings" panose="05000000000000000000" pitchFamily="2" charset="2"/>
              <a:buChar char="Ø"/>
            </a:pPr>
            <a:r>
              <a:rPr lang="en-GB" sz="3129" b="1" dirty="0"/>
              <a:t>Phonemes </a:t>
            </a:r>
            <a:r>
              <a:rPr lang="en-GB" sz="3129" dirty="0"/>
              <a:t>– These are the sounds in a word e.g. c-a-t</a:t>
            </a:r>
            <a:endParaRPr lang="en-GB" sz="3129" b="1" dirty="0"/>
          </a:p>
          <a:p>
            <a:pPr marL="643728" indent="-487672">
              <a:spcBef>
                <a:spcPts val="0"/>
              </a:spcBef>
              <a:buSzPts val="1836"/>
              <a:buFont typeface="Wingdings" panose="05000000000000000000" pitchFamily="2" charset="2"/>
              <a:buChar char="Ø"/>
            </a:pPr>
            <a:r>
              <a:rPr lang="en-GB" sz="3129" b="1" dirty="0"/>
              <a:t>Graphemes</a:t>
            </a:r>
            <a:r>
              <a:rPr lang="en-GB" sz="3129" dirty="0"/>
              <a:t> – These are the letters that represent each phoneme</a:t>
            </a:r>
          </a:p>
          <a:p>
            <a:pPr marL="643728" indent="-487672">
              <a:spcBef>
                <a:spcPts val="0"/>
              </a:spcBef>
              <a:buSzPts val="1836"/>
              <a:buFont typeface="Wingdings" panose="05000000000000000000" pitchFamily="2" charset="2"/>
              <a:buChar char="Ø"/>
            </a:pPr>
            <a:r>
              <a:rPr lang="en-GB" sz="3129" b="1" dirty="0">
                <a:solidFill>
                  <a:srgbClr val="000000"/>
                </a:solidFill>
              </a:rPr>
              <a:t>Segment/ decode</a:t>
            </a:r>
            <a:r>
              <a:rPr lang="en-GB" sz="3129" dirty="0"/>
              <a:t> - ‘Chopping up’ the word to spell it out. Identifying the individual sounds in a spoken word (e.g. h-</a:t>
            </a:r>
            <a:r>
              <a:rPr lang="en-GB" sz="3129" dirty="0" err="1"/>
              <a:t>i</a:t>
            </a:r>
            <a:r>
              <a:rPr lang="en-GB" sz="3129" dirty="0"/>
              <a:t>-m , s-t-or-k) and writing down letters for each sound (phoneme) to form the word ‘him’ and ‘stork’.</a:t>
            </a:r>
          </a:p>
          <a:p>
            <a:pPr marL="643728" indent="-487672">
              <a:spcBef>
                <a:spcPts val="0"/>
              </a:spcBef>
              <a:buSzPts val="1836"/>
              <a:buFont typeface="Wingdings" panose="05000000000000000000" pitchFamily="2" charset="2"/>
              <a:buChar char="Ø"/>
            </a:pPr>
            <a:r>
              <a:rPr lang="en-GB" sz="3129" b="1" dirty="0">
                <a:solidFill>
                  <a:srgbClr val="000000"/>
                </a:solidFill>
              </a:rPr>
              <a:t>Blend - </a:t>
            </a:r>
            <a:r>
              <a:rPr lang="en-GB" sz="3129" dirty="0"/>
              <a:t>Merging or ‘blending’ the sounds in the order in which they are written to pronounce the word ‘cup’</a:t>
            </a:r>
          </a:p>
          <a:p>
            <a:pPr marL="643728" indent="-487672">
              <a:spcBef>
                <a:spcPts val="0"/>
              </a:spcBef>
              <a:buSzPts val="1836"/>
              <a:buFont typeface="Wingdings" panose="05000000000000000000" pitchFamily="2" charset="2"/>
              <a:buChar char="Ø"/>
            </a:pPr>
            <a:r>
              <a:rPr lang="en-GB" sz="3129" b="1" dirty="0">
                <a:solidFill>
                  <a:srgbClr val="000000"/>
                </a:solidFill>
              </a:rPr>
              <a:t>Tricky words </a:t>
            </a:r>
            <a:r>
              <a:rPr lang="en-GB" sz="3129" dirty="0">
                <a:solidFill>
                  <a:srgbClr val="000000"/>
                </a:solidFill>
              </a:rPr>
              <a:t>– Words that the children need to learn by sight as they cannot be sounded out e.g. the, come, said</a:t>
            </a:r>
            <a:endParaRPr lang="en-GB" sz="3129" b="1" dirty="0">
              <a:solidFill>
                <a:srgbClr val="000000"/>
              </a:solidFill>
            </a:endParaRPr>
          </a:p>
          <a:p>
            <a:pPr marL="643728" indent="-487672">
              <a:spcBef>
                <a:spcPts val="0"/>
              </a:spcBef>
              <a:buSzPts val="1836"/>
              <a:buFont typeface="Wingdings" panose="05000000000000000000" pitchFamily="2" charset="2"/>
              <a:buChar char="Ø"/>
            </a:pPr>
            <a:r>
              <a:rPr lang="en-GB" sz="3129" b="1" dirty="0">
                <a:solidFill>
                  <a:srgbClr val="000000"/>
                </a:solidFill>
              </a:rPr>
              <a:t>Pseudo/alien words </a:t>
            </a:r>
            <a:r>
              <a:rPr lang="en-GB" sz="3129" dirty="0">
                <a:solidFill>
                  <a:srgbClr val="000000"/>
                </a:solidFill>
              </a:rPr>
              <a:t>– Nonsense words </a:t>
            </a:r>
            <a:r>
              <a:rPr lang="en-GB" sz="3129" dirty="0" err="1">
                <a:solidFill>
                  <a:srgbClr val="000000"/>
                </a:solidFill>
              </a:rPr>
              <a:t>e.g</a:t>
            </a:r>
            <a:r>
              <a:rPr lang="en-GB" sz="3129" dirty="0">
                <a:solidFill>
                  <a:srgbClr val="000000"/>
                </a:solidFill>
              </a:rPr>
              <a:t> </a:t>
            </a:r>
            <a:r>
              <a:rPr lang="en-GB" sz="3129" dirty="0" err="1">
                <a:solidFill>
                  <a:srgbClr val="000000"/>
                </a:solidFill>
              </a:rPr>
              <a:t>shrap</a:t>
            </a:r>
            <a:r>
              <a:rPr lang="en-GB" sz="3129" dirty="0">
                <a:solidFill>
                  <a:srgbClr val="000000"/>
                </a:solidFill>
              </a:rPr>
              <a:t>, </a:t>
            </a:r>
            <a:r>
              <a:rPr lang="en-GB" sz="3129" dirty="0" err="1">
                <a:solidFill>
                  <a:srgbClr val="000000"/>
                </a:solidFill>
              </a:rPr>
              <a:t>blom</a:t>
            </a:r>
            <a:r>
              <a:rPr lang="en-GB" sz="3129" dirty="0">
                <a:solidFill>
                  <a:srgbClr val="000000"/>
                </a:solidFill>
              </a:rPr>
              <a:t>.</a:t>
            </a:r>
          </a:p>
          <a:p>
            <a:pPr marL="156055" indent="0">
              <a:buSzPts val="1632"/>
              <a:buNone/>
            </a:pPr>
            <a:endParaRPr lang="en-GB" sz="2844" dirty="0"/>
          </a:p>
          <a:p>
            <a:pPr marL="806285" indent="-650230">
              <a:buSzPts val="1836"/>
              <a:buFont typeface="Wingdings" panose="05000000000000000000" pitchFamily="2" charset="2"/>
              <a:buChar char="Ø"/>
            </a:pPr>
            <a:endParaRPr dirty="0"/>
          </a:p>
        </p:txBody>
      </p:sp>
      <p:sp>
        <p:nvSpPr>
          <p:cNvPr id="130" name="Google Shape;130;p4"/>
          <p:cNvSpPr txBox="1">
            <a:spLocks noGrp="1"/>
          </p:cNvSpPr>
          <p:nvPr>
            <p:ph type="title"/>
          </p:nvPr>
        </p:nvSpPr>
        <p:spPr>
          <a:xfrm>
            <a:off x="650240" y="390596"/>
            <a:ext cx="11704320" cy="1625600"/>
          </a:xfrm>
          <a:prstGeom prst="rect">
            <a:avLst/>
          </a:prstGeom>
          <a:noFill/>
          <a:ln>
            <a:noFill/>
          </a:ln>
        </p:spPr>
        <p:txBody>
          <a:bodyPr spcFirstLastPara="1" wrap="square" lIns="130027" tIns="64996" rIns="130027" bIns="64996" anchor="ctr" anchorCtr="0">
            <a:noAutofit/>
          </a:bodyPr>
          <a:lstStyle/>
          <a:p>
            <a:pPr algn="ctr">
              <a:buSzPts val="3200"/>
            </a:pPr>
            <a:r>
              <a:rPr lang="en-GB" sz="4551"/>
              <a:t>What terminology will my child learn?</a:t>
            </a:r>
            <a:endParaRPr sz="4551"/>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9">
                                            <p:txEl>
                                              <p:pRg st="0" end="0"/>
                                            </p:txEl>
                                          </p:spTgt>
                                        </p:tgtEl>
                                        <p:attrNameLst>
                                          <p:attrName>style.visibility</p:attrName>
                                        </p:attrNameLst>
                                      </p:cBhvr>
                                      <p:to>
                                        <p:strVal val="visible"/>
                                      </p:to>
                                    </p:set>
                                    <p:anim calcmode="lin" valueType="num">
                                      <p:cBhvr additive="base">
                                        <p:cTn id="7" dur="500"/>
                                        <p:tgtEl>
                                          <p:spTgt spid="12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9">
                                            <p:txEl>
                                              <p:pRg st="1" end="1"/>
                                            </p:txEl>
                                          </p:spTgt>
                                        </p:tgtEl>
                                        <p:attrNameLst>
                                          <p:attrName>style.visibility</p:attrName>
                                        </p:attrNameLst>
                                      </p:cBhvr>
                                      <p:to>
                                        <p:strVal val="visible"/>
                                      </p:to>
                                    </p:set>
                                    <p:anim calcmode="lin" valueType="num">
                                      <p:cBhvr additive="base">
                                        <p:cTn id="12" dur="500"/>
                                        <p:tgtEl>
                                          <p:spTgt spid="12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9">
                                            <p:txEl>
                                              <p:pRg st="2" end="2"/>
                                            </p:txEl>
                                          </p:spTgt>
                                        </p:tgtEl>
                                        <p:attrNameLst>
                                          <p:attrName>style.visibility</p:attrName>
                                        </p:attrNameLst>
                                      </p:cBhvr>
                                      <p:to>
                                        <p:strVal val="visible"/>
                                      </p:to>
                                    </p:set>
                                    <p:anim calcmode="lin" valueType="num">
                                      <p:cBhvr additive="base">
                                        <p:cTn id="17" dur="500"/>
                                        <p:tgtEl>
                                          <p:spTgt spid="12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9">
                                            <p:txEl>
                                              <p:pRg st="3" end="3"/>
                                            </p:txEl>
                                          </p:spTgt>
                                        </p:tgtEl>
                                        <p:attrNameLst>
                                          <p:attrName>style.visibility</p:attrName>
                                        </p:attrNameLst>
                                      </p:cBhvr>
                                      <p:to>
                                        <p:strVal val="visible"/>
                                      </p:to>
                                    </p:set>
                                    <p:anim calcmode="lin" valueType="num">
                                      <p:cBhvr additive="base">
                                        <p:cTn id="22" dur="500"/>
                                        <p:tgtEl>
                                          <p:spTgt spid="12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9">
                                            <p:txEl>
                                              <p:pRg st="4" end="4"/>
                                            </p:txEl>
                                          </p:spTgt>
                                        </p:tgtEl>
                                        <p:attrNameLst>
                                          <p:attrName>style.visibility</p:attrName>
                                        </p:attrNameLst>
                                      </p:cBhvr>
                                      <p:to>
                                        <p:strVal val="visible"/>
                                      </p:to>
                                    </p:set>
                                    <p:anim calcmode="lin" valueType="num">
                                      <p:cBhvr additive="base">
                                        <p:cTn id="27" dur="500"/>
                                        <p:tgtEl>
                                          <p:spTgt spid="12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29">
                                            <p:txEl>
                                              <p:pRg st="5" end="5"/>
                                            </p:txEl>
                                          </p:spTgt>
                                        </p:tgtEl>
                                        <p:attrNameLst>
                                          <p:attrName>style.visibility</p:attrName>
                                        </p:attrNameLst>
                                      </p:cBhvr>
                                      <p:to>
                                        <p:strVal val="visible"/>
                                      </p:to>
                                    </p:set>
                                    <p:anim calcmode="lin" valueType="num">
                                      <p:cBhvr additive="base">
                                        <p:cTn id="32" dur="500"/>
                                        <p:tgtEl>
                                          <p:spTgt spid="12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0"/>
          <p:cNvSpPr txBox="1">
            <a:spLocks noGrp="1"/>
          </p:cNvSpPr>
          <p:nvPr>
            <p:ph type="body" idx="1"/>
          </p:nvPr>
        </p:nvSpPr>
        <p:spPr>
          <a:xfrm>
            <a:off x="460129" y="2009282"/>
            <a:ext cx="12186954" cy="6436925"/>
          </a:xfrm>
          <a:prstGeom prst="rect">
            <a:avLst/>
          </a:prstGeom>
          <a:noFill/>
          <a:ln>
            <a:noFill/>
          </a:ln>
        </p:spPr>
        <p:txBody>
          <a:bodyPr spcFirstLastPara="1" wrap="square" lIns="130027" tIns="64996" rIns="130027" bIns="64996" anchor="t" anchorCtr="0">
            <a:normAutofit lnSpcReduction="10000"/>
          </a:bodyPr>
          <a:lstStyle/>
          <a:p>
            <a:pPr marL="643728" indent="-487672">
              <a:spcBef>
                <a:spcPts val="0"/>
              </a:spcBef>
              <a:buSzPts val="1632"/>
              <a:buFont typeface="Wingdings" panose="05000000000000000000" pitchFamily="2" charset="2"/>
              <a:buChar char="Ø"/>
            </a:pPr>
            <a:r>
              <a:rPr lang="en-GB" sz="3413" dirty="0"/>
              <a:t>Daily whole class 20 minute sessions taught by the class teacher. Teaching assistants support and extend.</a:t>
            </a:r>
            <a:endParaRPr sz="3413" dirty="0"/>
          </a:p>
          <a:p>
            <a:pPr marL="643728" indent="-487672">
              <a:buSzPts val="1632"/>
              <a:buFont typeface="Wingdings" panose="05000000000000000000" pitchFamily="2" charset="2"/>
              <a:buChar char="Ø"/>
            </a:pPr>
            <a:r>
              <a:rPr lang="en-GB" sz="3413" dirty="0"/>
              <a:t>We use the Rocket Phonics scheme and linked reading books which provide a comprehensive system for teaching, applying and embedding phonic skills.</a:t>
            </a:r>
            <a:endParaRPr dirty="0"/>
          </a:p>
          <a:p>
            <a:pPr marL="643728" indent="-487672">
              <a:buSzPts val="1632"/>
              <a:buFont typeface="Wingdings" panose="05000000000000000000" pitchFamily="2" charset="2"/>
              <a:buChar char="Ø"/>
            </a:pPr>
            <a:r>
              <a:rPr lang="en-GB" sz="3413" dirty="0"/>
              <a:t>We use the strategy of ‘sound fingers’ to decode and blend words and segmenting for spelling.</a:t>
            </a:r>
          </a:p>
          <a:p>
            <a:pPr marL="643728" indent="-487672">
              <a:buSzPts val="1632"/>
              <a:buFont typeface="Wingdings" panose="05000000000000000000" pitchFamily="2" charset="2"/>
              <a:buChar char="Ø"/>
            </a:pPr>
            <a:r>
              <a:rPr lang="en-GB" sz="3413" dirty="0"/>
              <a:t>Additional phonics interventions are in place to support children who need more support to access and apply their phonics learning. </a:t>
            </a:r>
            <a:endParaRPr dirty="0"/>
          </a:p>
          <a:p>
            <a:pPr marL="156055" indent="0">
              <a:buSzPts val="1836"/>
              <a:buNone/>
            </a:pPr>
            <a:endParaRPr dirty="0"/>
          </a:p>
          <a:p>
            <a:pPr marL="0" indent="0">
              <a:buSzPts val="1836"/>
              <a:buNone/>
            </a:pPr>
            <a:endParaRPr dirty="0"/>
          </a:p>
        </p:txBody>
      </p:sp>
      <p:sp>
        <p:nvSpPr>
          <p:cNvPr id="173" name="Google Shape;173;p10"/>
          <p:cNvSpPr txBox="1">
            <a:spLocks noGrp="1"/>
          </p:cNvSpPr>
          <p:nvPr>
            <p:ph type="title"/>
          </p:nvPr>
        </p:nvSpPr>
        <p:spPr>
          <a:xfrm>
            <a:off x="-154340" y="575522"/>
            <a:ext cx="13568785" cy="1004217"/>
          </a:xfrm>
          <a:prstGeom prst="rect">
            <a:avLst/>
          </a:prstGeom>
          <a:noFill/>
          <a:ln>
            <a:noFill/>
          </a:ln>
        </p:spPr>
        <p:txBody>
          <a:bodyPr spcFirstLastPara="1" wrap="square" lIns="130027" tIns="64996" rIns="130027" bIns="64996" anchor="ctr" anchorCtr="0">
            <a:normAutofit/>
          </a:bodyPr>
          <a:lstStyle/>
          <a:p>
            <a:pPr algn="ctr">
              <a:buSzPts val="3200"/>
            </a:pPr>
            <a:r>
              <a:rPr lang="en-GB" sz="4551"/>
              <a:t>How is phonics taught at Abbot’s Hall?</a:t>
            </a:r>
            <a:endParaRPr sz="4551"/>
          </a:p>
        </p:txBody>
      </p:sp>
    </p:spTree>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14"/>
          <p:cNvSpPr txBox="1">
            <a:spLocks noGrp="1"/>
          </p:cNvSpPr>
          <p:nvPr>
            <p:ph type="body" idx="1"/>
          </p:nvPr>
        </p:nvSpPr>
        <p:spPr>
          <a:xfrm>
            <a:off x="515709" y="1492491"/>
            <a:ext cx="11704320" cy="6436925"/>
          </a:xfrm>
          <a:prstGeom prst="rect">
            <a:avLst/>
          </a:prstGeom>
          <a:noFill/>
          <a:ln>
            <a:noFill/>
          </a:ln>
        </p:spPr>
        <p:txBody>
          <a:bodyPr spcFirstLastPara="1" wrap="square" lIns="130027" tIns="64996" rIns="130027" bIns="64996" anchor="t" anchorCtr="0">
            <a:normAutofit fontScale="70000" lnSpcReduction="20000"/>
          </a:bodyPr>
          <a:lstStyle/>
          <a:p>
            <a:pPr marL="0" indent="0">
              <a:spcBef>
                <a:spcPts val="0"/>
              </a:spcBef>
              <a:buSzPct val="68000"/>
              <a:buNone/>
            </a:pPr>
            <a:r>
              <a:rPr lang="en-GB" sz="3698" b="1" dirty="0"/>
              <a:t>Phonics assessment after each Rocket Phonics block has been taught (roughly each half term) - testing if the children are able recall the graphemes they have been taught and apply their knowledge to reading and writing words containing these sounds. </a:t>
            </a:r>
            <a:endParaRPr sz="3698" dirty="0"/>
          </a:p>
          <a:p>
            <a:pPr marL="0" indent="0">
              <a:buSzPct val="68000"/>
              <a:buNone/>
            </a:pPr>
            <a:endParaRPr sz="3698" b="1" dirty="0"/>
          </a:p>
          <a:p>
            <a:pPr marL="0" indent="0">
              <a:buSzPct val="68000"/>
              <a:buNone/>
            </a:pPr>
            <a:r>
              <a:rPr lang="en-GB" sz="3698" b="1" dirty="0"/>
              <a:t>Phonics Screening Check</a:t>
            </a:r>
            <a:endParaRPr sz="3698" b="1" dirty="0"/>
          </a:p>
          <a:p>
            <a:pPr marL="806225" indent="-650230">
              <a:buSzPct val="68000"/>
              <a:buFont typeface="Wingdings" panose="05000000000000000000" pitchFamily="2" charset="2"/>
              <a:buChar char="Ø"/>
            </a:pPr>
            <a:r>
              <a:rPr lang="en-GB" sz="3698" dirty="0"/>
              <a:t>The phonics screening check is taken individually by all children in Year 1 in England in a week in June . </a:t>
            </a:r>
            <a:endParaRPr sz="3698" dirty="0"/>
          </a:p>
          <a:p>
            <a:pPr marL="806225" indent="-650230">
              <a:buSzPct val="68000"/>
              <a:buFont typeface="Wingdings" panose="05000000000000000000" pitchFamily="2" charset="2"/>
              <a:buChar char="Ø"/>
            </a:pPr>
            <a:r>
              <a:rPr lang="en-GB" sz="3698" dirty="0"/>
              <a:t>It is designed to give you information on how your child is progressing in phonics. </a:t>
            </a:r>
          </a:p>
          <a:p>
            <a:pPr marL="806225" indent="-650230">
              <a:buSzPct val="68000"/>
              <a:buFont typeface="Wingdings" panose="05000000000000000000" pitchFamily="2" charset="2"/>
              <a:buChar char="Ø"/>
            </a:pPr>
            <a:r>
              <a:rPr lang="en-GB" sz="3698" dirty="0"/>
              <a:t>It will help to identify whether your child needs additional support at this stage so that they do not fall behind in this vital early reading skill.</a:t>
            </a:r>
          </a:p>
          <a:p>
            <a:pPr marL="806225" indent="-650230">
              <a:buSzPct val="68000"/>
              <a:buFont typeface="Wingdings" panose="05000000000000000000" pitchFamily="2" charset="2"/>
              <a:buChar char="Ø"/>
            </a:pPr>
            <a:r>
              <a:rPr lang="en-GB" sz="3698" dirty="0"/>
              <a:t>There will be two sections in this 40-word check and it will assess phonics skills and knowledge learned through Reception and Year 1. </a:t>
            </a:r>
            <a:endParaRPr sz="3698" dirty="0"/>
          </a:p>
          <a:p>
            <a:pPr marL="520184" indent="-260527">
              <a:buSzPct val="68000"/>
              <a:buNone/>
            </a:pPr>
            <a:endParaRPr dirty="0"/>
          </a:p>
          <a:p>
            <a:pPr marL="0" indent="0">
              <a:buSzPct val="68000"/>
              <a:buNone/>
            </a:pPr>
            <a:endParaRPr dirty="0"/>
          </a:p>
        </p:txBody>
      </p:sp>
      <p:sp>
        <p:nvSpPr>
          <p:cNvPr id="201" name="Google Shape;201;p14"/>
          <p:cNvSpPr txBox="1">
            <a:spLocks noGrp="1"/>
          </p:cNvSpPr>
          <p:nvPr>
            <p:ph type="title"/>
          </p:nvPr>
        </p:nvSpPr>
        <p:spPr>
          <a:xfrm>
            <a:off x="-179376" y="0"/>
            <a:ext cx="13633654" cy="1625600"/>
          </a:xfrm>
          <a:prstGeom prst="rect">
            <a:avLst/>
          </a:prstGeom>
          <a:noFill/>
          <a:ln>
            <a:noFill/>
          </a:ln>
        </p:spPr>
        <p:txBody>
          <a:bodyPr spcFirstLastPara="1" wrap="square" lIns="130027" tIns="64996" rIns="130027" bIns="64996" anchor="ctr" anchorCtr="0">
            <a:noAutofit/>
          </a:bodyPr>
          <a:lstStyle/>
          <a:p>
            <a:pPr algn="ctr">
              <a:buSzPct val="100000"/>
            </a:pPr>
            <a:r>
              <a:rPr lang="en-GB" sz="5120" dirty="0"/>
              <a:t>How is my child assessed in phonics?</a:t>
            </a:r>
            <a:endParaRPr sz="5120" dirty="0"/>
          </a:p>
        </p:txBody>
      </p:sp>
      <p:pic>
        <p:nvPicPr>
          <p:cNvPr id="3" name="Picture 2">
            <a:extLst>
              <a:ext uri="{FF2B5EF4-FFF2-40B4-BE49-F238E27FC236}">
                <a16:creationId xmlns:a16="http://schemas.microsoft.com/office/drawing/2014/main" id="{A13C7BA3-F6AC-B9E7-F788-118ADD13FF6E}"/>
              </a:ext>
            </a:extLst>
          </p:cNvPr>
          <p:cNvPicPr>
            <a:picLocks noChangeAspect="1"/>
          </p:cNvPicPr>
          <p:nvPr/>
        </p:nvPicPr>
        <p:blipFill>
          <a:blip r:embed="rId3"/>
          <a:stretch>
            <a:fillRect/>
          </a:stretch>
        </p:blipFill>
        <p:spPr>
          <a:xfrm>
            <a:off x="7827277" y="6897992"/>
            <a:ext cx="3291758" cy="2523401"/>
          </a:xfrm>
          <a:prstGeom prst="rect">
            <a:avLst/>
          </a:prstGeom>
        </p:spPr>
      </p:pic>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16"/>
          <p:cNvSpPr txBox="1">
            <a:spLocks noGrp="1"/>
          </p:cNvSpPr>
          <p:nvPr>
            <p:ph type="body" idx="1"/>
          </p:nvPr>
        </p:nvSpPr>
        <p:spPr>
          <a:xfrm>
            <a:off x="357717" y="1809572"/>
            <a:ext cx="12339849" cy="7373619"/>
          </a:xfrm>
          <a:prstGeom prst="rect">
            <a:avLst/>
          </a:prstGeom>
          <a:noFill/>
          <a:ln>
            <a:noFill/>
          </a:ln>
        </p:spPr>
        <p:txBody>
          <a:bodyPr spcFirstLastPara="1" wrap="square" lIns="130027" tIns="64996" rIns="130027" bIns="64996" anchor="t" anchorCtr="0">
            <a:normAutofit/>
          </a:bodyPr>
          <a:lstStyle/>
          <a:p>
            <a:pPr marL="562449" indent="-406394">
              <a:spcBef>
                <a:spcPts val="0"/>
              </a:spcBef>
              <a:buFont typeface="Wingdings" panose="05000000000000000000" pitchFamily="2" charset="2"/>
              <a:buChar char="Ø"/>
            </a:pPr>
            <a:r>
              <a:rPr lang="en-GB" sz="2560" dirty="0"/>
              <a:t>Make time to share their reading book for 10 minutes, every day. Record this in their reading log. Read our ‘next steps’ to see what your child needs to work on when reading at home.</a:t>
            </a:r>
            <a:endParaRPr dirty="0"/>
          </a:p>
          <a:p>
            <a:pPr marL="562449" indent="-406394">
              <a:buFont typeface="Wingdings" panose="05000000000000000000" pitchFamily="2" charset="2"/>
              <a:buChar char="Ø"/>
            </a:pPr>
            <a:r>
              <a:rPr lang="en-GB" sz="2560" dirty="0"/>
              <a:t>Encourage your child to use ‘sound fingers’ and model this to them when needing support to decode and blend.</a:t>
            </a:r>
            <a:endParaRPr dirty="0"/>
          </a:p>
          <a:p>
            <a:pPr marL="562449" indent="-406394">
              <a:buFont typeface="Wingdings" panose="05000000000000000000" pitchFamily="2" charset="2"/>
              <a:buChar char="Ø"/>
            </a:pPr>
            <a:r>
              <a:rPr lang="en-GB" sz="2560" dirty="0"/>
              <a:t>Encourage use of their sound mats- we will give you one to take home today</a:t>
            </a:r>
            <a:endParaRPr dirty="0"/>
          </a:p>
          <a:p>
            <a:pPr marL="562449" indent="-406394">
              <a:buFont typeface="Wingdings" panose="05000000000000000000" pitchFamily="2" charset="2"/>
              <a:buChar char="Ø"/>
            </a:pPr>
            <a:r>
              <a:rPr lang="en-GB" sz="2560" dirty="0"/>
              <a:t>Practise reading and writing high frequency words and common exception words </a:t>
            </a:r>
          </a:p>
          <a:p>
            <a:pPr marL="562449" indent="-406394">
              <a:buFont typeface="Wingdings" panose="05000000000000000000" pitchFamily="2" charset="2"/>
              <a:buChar char="Ø"/>
            </a:pPr>
            <a:r>
              <a:rPr lang="en-GB" sz="2560" dirty="0"/>
              <a:t>Play phonics games together </a:t>
            </a:r>
            <a:endParaRPr sz="2560" dirty="0"/>
          </a:p>
          <a:p>
            <a:pPr marL="562449" indent="-406394">
              <a:buFont typeface="Wingdings" panose="05000000000000000000" pitchFamily="2" charset="2"/>
              <a:buChar char="Ø"/>
            </a:pPr>
            <a:r>
              <a:rPr lang="en-GB" sz="2560" dirty="0"/>
              <a:t>Regularly read different nonsense words </a:t>
            </a:r>
            <a:endParaRPr dirty="0"/>
          </a:p>
          <a:p>
            <a:pPr marL="562449" indent="-406394">
              <a:buFont typeface="Wingdings" panose="05000000000000000000" pitchFamily="2" charset="2"/>
              <a:buChar char="Ø"/>
            </a:pPr>
            <a:r>
              <a:rPr lang="en-GB" sz="2560" dirty="0"/>
              <a:t>Use the Phonics Play website free resources and games</a:t>
            </a:r>
            <a:endParaRPr sz="2560" dirty="0"/>
          </a:p>
          <a:p>
            <a:pPr marL="562449" indent="-406394">
              <a:buFont typeface="Wingdings" panose="05000000000000000000" pitchFamily="2" charset="2"/>
              <a:buChar char="Ø"/>
            </a:pPr>
            <a:r>
              <a:rPr lang="en-GB" sz="2560" dirty="0"/>
              <a:t>View the phonics resource tab on our year group website pages</a:t>
            </a:r>
            <a:endParaRPr dirty="0"/>
          </a:p>
          <a:p>
            <a:pPr marL="520184" indent="-198320">
              <a:buSzPts val="1836"/>
              <a:buNone/>
            </a:pPr>
            <a:endParaRPr dirty="0"/>
          </a:p>
        </p:txBody>
      </p:sp>
      <p:sp>
        <p:nvSpPr>
          <p:cNvPr id="217" name="Google Shape;217;p16"/>
          <p:cNvSpPr txBox="1">
            <a:spLocks noGrp="1"/>
          </p:cNvSpPr>
          <p:nvPr>
            <p:ph type="title"/>
          </p:nvPr>
        </p:nvSpPr>
        <p:spPr>
          <a:xfrm>
            <a:off x="152895" y="165877"/>
            <a:ext cx="13006245" cy="1625600"/>
          </a:xfrm>
          <a:prstGeom prst="rect">
            <a:avLst/>
          </a:prstGeom>
          <a:noFill/>
          <a:ln>
            <a:noFill/>
          </a:ln>
        </p:spPr>
        <p:txBody>
          <a:bodyPr spcFirstLastPara="1" wrap="square" lIns="130027" tIns="64996" rIns="130027" bIns="64996" anchor="ctr" anchorCtr="0">
            <a:noAutofit/>
          </a:bodyPr>
          <a:lstStyle/>
          <a:p>
            <a:pPr algn="ctr">
              <a:buSzPts val="2800"/>
            </a:pPr>
            <a:r>
              <a:rPr lang="en-GB" sz="3982"/>
              <a:t>How can I support my child with phonics at home?</a:t>
            </a:r>
            <a:endParaRPr sz="3982"/>
          </a:p>
        </p:txBody>
      </p:sp>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7"/>
          <p:cNvSpPr txBox="1">
            <a:spLocks noGrp="1"/>
          </p:cNvSpPr>
          <p:nvPr>
            <p:ph type="body" idx="1"/>
          </p:nvPr>
        </p:nvSpPr>
        <p:spPr>
          <a:xfrm>
            <a:off x="767363" y="2009282"/>
            <a:ext cx="11704320" cy="6436925"/>
          </a:xfrm>
          <a:prstGeom prst="rect">
            <a:avLst/>
          </a:prstGeom>
          <a:noFill/>
          <a:ln>
            <a:noFill/>
          </a:ln>
        </p:spPr>
        <p:txBody>
          <a:bodyPr spcFirstLastPara="1" wrap="square" lIns="130027" tIns="64996" rIns="130027" bIns="64996" anchor="t" anchorCtr="0">
            <a:normAutofit/>
          </a:bodyPr>
          <a:lstStyle/>
          <a:p>
            <a:pPr marL="643728" indent="-487672">
              <a:spcBef>
                <a:spcPts val="0"/>
              </a:spcBef>
              <a:buSzPts val="1292"/>
              <a:buFont typeface="Wingdings" panose="05000000000000000000" pitchFamily="2" charset="2"/>
              <a:buChar char="Ø"/>
            </a:pPr>
            <a:r>
              <a:rPr lang="en-GB" sz="2702" dirty="0"/>
              <a:t>Read a range of stories, non-fiction, poetry and rhymes to your child. Be a positive role model and read books yourself.</a:t>
            </a:r>
            <a:endParaRPr dirty="0"/>
          </a:p>
          <a:p>
            <a:pPr marL="643728" indent="-487672">
              <a:buSzPts val="1292"/>
              <a:buFont typeface="Wingdings" panose="05000000000000000000" pitchFamily="2" charset="2"/>
              <a:buChar char="Ø"/>
            </a:pPr>
            <a:r>
              <a:rPr lang="en-GB" sz="2702" dirty="0"/>
              <a:t>Participate in our school reading challenge.</a:t>
            </a:r>
            <a:endParaRPr sz="2702" dirty="0">
              <a:solidFill>
                <a:srgbClr val="FF0000"/>
              </a:solidFill>
            </a:endParaRPr>
          </a:p>
          <a:p>
            <a:pPr marL="643728" indent="-487672">
              <a:buSzPts val="1292"/>
              <a:buFont typeface="Wingdings" panose="05000000000000000000" pitchFamily="2" charset="2"/>
              <a:buChar char="Ø"/>
            </a:pPr>
            <a:r>
              <a:rPr lang="en-GB" sz="2702" dirty="0"/>
              <a:t>Encourage your child to be fluent. Reread sentences and model good fluency and expression. </a:t>
            </a:r>
            <a:endParaRPr dirty="0"/>
          </a:p>
          <a:p>
            <a:pPr marL="643728" indent="-487672">
              <a:buSzPts val="1292"/>
              <a:buFont typeface="Wingdings" panose="05000000000000000000" pitchFamily="2" charset="2"/>
              <a:buChar char="Ø"/>
            </a:pPr>
            <a:r>
              <a:rPr lang="en-GB" sz="2702" dirty="0"/>
              <a:t>Encourage reading in different environments e.g. restaurants, road signs, shops.</a:t>
            </a:r>
            <a:endParaRPr dirty="0"/>
          </a:p>
          <a:p>
            <a:pPr marL="643728" indent="-487672">
              <a:buSzPts val="1292"/>
              <a:buFont typeface="Wingdings" panose="05000000000000000000" pitchFamily="2" charset="2"/>
              <a:buChar char="Ø"/>
            </a:pPr>
            <a:r>
              <a:rPr lang="en-GB" sz="2702" dirty="0"/>
              <a:t>Encourage your child to read unknown words using their phonics, picture clues and the context of the sentence. </a:t>
            </a:r>
            <a:endParaRPr dirty="0"/>
          </a:p>
          <a:p>
            <a:pPr marL="643728" indent="-487672">
              <a:buSzPts val="1292"/>
              <a:buFont typeface="Wingdings" panose="05000000000000000000" pitchFamily="2" charset="2"/>
              <a:buChar char="Ø"/>
            </a:pPr>
            <a:r>
              <a:rPr lang="en-GB" sz="2702" dirty="0"/>
              <a:t>Practise reading high frequency words and their sounds. </a:t>
            </a:r>
            <a:endParaRPr dirty="0"/>
          </a:p>
          <a:p>
            <a:pPr marL="643728" indent="-487672">
              <a:buSzPts val="1292"/>
              <a:buFont typeface="Wingdings" panose="05000000000000000000" pitchFamily="2" charset="2"/>
              <a:buChar char="Ø"/>
            </a:pPr>
            <a:r>
              <a:rPr lang="en-GB" sz="2702" dirty="0"/>
              <a:t>Join the local library</a:t>
            </a:r>
            <a:endParaRPr sz="2702" dirty="0"/>
          </a:p>
          <a:p>
            <a:pPr marL="643728" indent="-487672">
              <a:buSzPts val="1292"/>
              <a:buFont typeface="Wingdings" panose="05000000000000000000" pitchFamily="2" charset="2"/>
              <a:buChar char="Ø"/>
            </a:pPr>
            <a:r>
              <a:rPr lang="en-GB" sz="2702" dirty="0"/>
              <a:t>View the example comprehension questions and sentence stems on our year group website pages to support understanding of reading at home. </a:t>
            </a:r>
            <a:endParaRPr sz="2702" dirty="0"/>
          </a:p>
          <a:p>
            <a:pPr marL="559198" lvl="1" indent="0">
              <a:buSzPts val="2300"/>
              <a:buNone/>
            </a:pPr>
            <a:endParaRPr dirty="0"/>
          </a:p>
        </p:txBody>
      </p:sp>
      <p:sp>
        <p:nvSpPr>
          <p:cNvPr id="224" name="Google Shape;224;p17"/>
          <p:cNvSpPr txBox="1">
            <a:spLocks noGrp="1"/>
          </p:cNvSpPr>
          <p:nvPr>
            <p:ph type="title"/>
          </p:nvPr>
        </p:nvSpPr>
        <p:spPr>
          <a:xfrm>
            <a:off x="650240" y="390596"/>
            <a:ext cx="11704320" cy="1625600"/>
          </a:xfrm>
          <a:prstGeom prst="rect">
            <a:avLst/>
          </a:prstGeom>
          <a:noFill/>
          <a:ln>
            <a:noFill/>
          </a:ln>
        </p:spPr>
        <p:txBody>
          <a:bodyPr spcFirstLastPara="1" wrap="square" lIns="130027" tIns="64996" rIns="130027" bIns="64996" anchor="ctr" anchorCtr="0">
            <a:noAutofit/>
          </a:bodyPr>
          <a:lstStyle/>
          <a:p>
            <a:pPr algn="ctr">
              <a:buSzPts val="2800"/>
            </a:pPr>
            <a:r>
              <a:rPr lang="en-GB" sz="3982"/>
              <a:t>How can I support my child with reading at home?</a:t>
            </a:r>
            <a:endParaRPr sz="3982"/>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0"/>
          <p:cNvSpPr txBox="1">
            <a:spLocks noGrp="1"/>
          </p:cNvSpPr>
          <p:nvPr>
            <p:ph type="body" idx="1"/>
          </p:nvPr>
        </p:nvSpPr>
        <p:spPr>
          <a:xfrm>
            <a:off x="650240" y="2106778"/>
            <a:ext cx="11704320" cy="6436925"/>
          </a:xfrm>
          <a:prstGeom prst="rect">
            <a:avLst/>
          </a:prstGeom>
          <a:noFill/>
          <a:ln>
            <a:noFill/>
          </a:ln>
        </p:spPr>
        <p:txBody>
          <a:bodyPr spcFirstLastPara="1" wrap="square" lIns="130027" tIns="64996" rIns="130027" bIns="64996" anchor="t" anchorCtr="0">
            <a:noAutofit/>
          </a:bodyPr>
          <a:lstStyle/>
          <a:p>
            <a:pPr marL="562449" indent="-406394">
              <a:spcBef>
                <a:spcPts val="0"/>
              </a:spcBef>
              <a:buFont typeface="Wingdings" panose="05000000000000000000" pitchFamily="2" charset="2"/>
              <a:buChar char="Ø"/>
            </a:pPr>
            <a:r>
              <a:rPr lang="en-GB" sz="2560" dirty="0"/>
              <a:t>Support your child with developing a tripod pencil grip – remind them of ‘</a:t>
            </a:r>
            <a:r>
              <a:rPr lang="en-GB" sz="2560" dirty="0" err="1"/>
              <a:t>pinchy</a:t>
            </a:r>
            <a:r>
              <a:rPr lang="en-GB" sz="2560" dirty="0"/>
              <a:t> fingers’. </a:t>
            </a:r>
            <a:endParaRPr dirty="0"/>
          </a:p>
          <a:p>
            <a:pPr marL="562449" indent="-406394">
              <a:buFont typeface="Wingdings" panose="05000000000000000000" pitchFamily="2" charset="2"/>
              <a:buChar char="Ø"/>
            </a:pPr>
            <a:r>
              <a:rPr lang="en-GB" sz="2560" dirty="0"/>
              <a:t>Encourage your child to use different writing materials.</a:t>
            </a:r>
            <a:endParaRPr dirty="0"/>
          </a:p>
          <a:p>
            <a:pPr marL="562449" indent="-406394">
              <a:buFont typeface="Wingdings" panose="05000000000000000000" pitchFamily="2" charset="2"/>
              <a:buChar char="Ø"/>
            </a:pPr>
            <a:r>
              <a:rPr lang="en-GB" sz="2560" dirty="0"/>
              <a:t>Encourage your child to write their name with correct formation.</a:t>
            </a:r>
            <a:br>
              <a:rPr lang="en-GB" sz="2560" dirty="0"/>
            </a:br>
            <a:r>
              <a:rPr lang="en-GB" sz="2560" dirty="0"/>
              <a:t>Encourage your child to write even if they are scribbling to begin with (This is called mark making/emergent writing, the first stage of writing).</a:t>
            </a:r>
            <a:endParaRPr dirty="0"/>
          </a:p>
          <a:p>
            <a:pPr marL="562449" indent="-406394">
              <a:buFont typeface="Wingdings" panose="05000000000000000000" pitchFamily="2" charset="2"/>
              <a:buChar char="Ø"/>
            </a:pPr>
            <a:r>
              <a:rPr lang="en-GB" sz="2560" dirty="0"/>
              <a:t>Don’t write a sentence for them to copy – unless this is for handwriting practise.</a:t>
            </a:r>
            <a:endParaRPr dirty="0"/>
          </a:p>
          <a:p>
            <a:pPr marL="562449" indent="-406394">
              <a:buFont typeface="Wingdings" panose="05000000000000000000" pitchFamily="2" charset="2"/>
              <a:buChar char="Ø"/>
            </a:pPr>
            <a:r>
              <a:rPr lang="en-GB" sz="2560" dirty="0"/>
              <a:t>When they are ready, encourage them to use their sound mats to support their writing. </a:t>
            </a:r>
            <a:endParaRPr dirty="0"/>
          </a:p>
          <a:p>
            <a:pPr marL="562449" indent="-406394">
              <a:buFont typeface="Wingdings" panose="05000000000000000000" pitchFamily="2" charset="2"/>
              <a:buChar char="Ø"/>
            </a:pPr>
            <a:r>
              <a:rPr lang="en-GB" sz="2560" dirty="0"/>
              <a:t>Provide writing opportunities, writing for a purpose is proven to be more engaging for children e.g. shopping list, notes, birthday cards, home learning, diaries.  </a:t>
            </a:r>
            <a:endParaRPr dirty="0"/>
          </a:p>
          <a:p>
            <a:pPr marL="562449" indent="-406394">
              <a:buFont typeface="Wingdings" panose="05000000000000000000" pitchFamily="2" charset="2"/>
              <a:buChar char="Ø"/>
            </a:pPr>
            <a:r>
              <a:rPr lang="en-GB" sz="2560" dirty="0"/>
              <a:t>Be a positive role model and talk about what you are writing.</a:t>
            </a:r>
            <a:endParaRPr sz="2560" dirty="0"/>
          </a:p>
        </p:txBody>
      </p:sp>
      <p:sp>
        <p:nvSpPr>
          <p:cNvPr id="246" name="Google Shape;246;p20"/>
          <p:cNvSpPr txBox="1">
            <a:spLocks noGrp="1"/>
          </p:cNvSpPr>
          <p:nvPr>
            <p:ph type="title"/>
          </p:nvPr>
        </p:nvSpPr>
        <p:spPr>
          <a:xfrm>
            <a:off x="650240" y="390596"/>
            <a:ext cx="11704320" cy="1625600"/>
          </a:xfrm>
          <a:prstGeom prst="rect">
            <a:avLst/>
          </a:prstGeom>
          <a:noFill/>
          <a:ln>
            <a:noFill/>
          </a:ln>
        </p:spPr>
        <p:txBody>
          <a:bodyPr spcFirstLastPara="1" wrap="square" lIns="130027" tIns="64996" rIns="130027" bIns="64996" anchor="ctr" anchorCtr="0">
            <a:noAutofit/>
          </a:bodyPr>
          <a:lstStyle/>
          <a:p>
            <a:pPr algn="ctr">
              <a:buSzPts val="2800"/>
            </a:pPr>
            <a:r>
              <a:rPr lang="en-GB" sz="3982"/>
              <a:t>How else can I support my child in writing at home?</a:t>
            </a:r>
            <a:endParaRPr sz="3982"/>
          </a:p>
        </p:txBody>
      </p:sp>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22"/>
          <p:cNvSpPr txBox="1">
            <a:spLocks noGrp="1"/>
          </p:cNvSpPr>
          <p:nvPr>
            <p:ph type="body" idx="1"/>
          </p:nvPr>
        </p:nvSpPr>
        <p:spPr>
          <a:xfrm>
            <a:off x="650240" y="2106778"/>
            <a:ext cx="11704320" cy="6436925"/>
          </a:xfrm>
          <a:prstGeom prst="rect">
            <a:avLst/>
          </a:prstGeom>
          <a:noFill/>
          <a:ln>
            <a:noFill/>
          </a:ln>
        </p:spPr>
        <p:txBody>
          <a:bodyPr spcFirstLastPara="1" wrap="square" lIns="130027" tIns="64996" rIns="130027" bIns="64996" anchor="t" anchorCtr="0">
            <a:normAutofit/>
          </a:bodyPr>
          <a:lstStyle/>
          <a:p>
            <a:pPr marL="520184" indent="-198320">
              <a:spcBef>
                <a:spcPts val="0"/>
              </a:spcBef>
              <a:buSzPts val="1836"/>
              <a:buNone/>
            </a:pPr>
            <a:endParaRPr dirty="0"/>
          </a:p>
          <a:p>
            <a:pPr marL="156055" indent="0" algn="ctr">
              <a:buSzPts val="1836"/>
              <a:buNone/>
            </a:pPr>
            <a:endParaRPr dirty="0"/>
          </a:p>
          <a:p>
            <a:pPr marL="156055" indent="0" algn="ctr">
              <a:buSzPts val="1836"/>
              <a:buNone/>
            </a:pPr>
            <a:endParaRPr dirty="0"/>
          </a:p>
          <a:p>
            <a:pPr marL="156055" indent="0" algn="ctr">
              <a:buSzPts val="1836"/>
              <a:buNone/>
            </a:pPr>
            <a:r>
              <a:rPr lang="en-GB" dirty="0"/>
              <a:t>Please feel free to ask any questions and take a phonics pack home with you.</a:t>
            </a:r>
            <a:endParaRPr dirty="0"/>
          </a:p>
        </p:txBody>
      </p:sp>
      <p:sp>
        <p:nvSpPr>
          <p:cNvPr id="259" name="Google Shape;259;p22"/>
          <p:cNvSpPr txBox="1">
            <a:spLocks noGrp="1"/>
          </p:cNvSpPr>
          <p:nvPr>
            <p:ph type="title"/>
          </p:nvPr>
        </p:nvSpPr>
        <p:spPr>
          <a:xfrm>
            <a:off x="650240" y="677934"/>
            <a:ext cx="11704320" cy="1625600"/>
          </a:xfrm>
          <a:prstGeom prst="rect">
            <a:avLst/>
          </a:prstGeom>
          <a:noFill/>
          <a:ln>
            <a:noFill/>
          </a:ln>
        </p:spPr>
        <p:txBody>
          <a:bodyPr spcFirstLastPara="1" wrap="square" lIns="130027" tIns="64996" rIns="130027" bIns="64996" anchor="ctr" anchorCtr="0">
            <a:normAutofit/>
          </a:bodyPr>
          <a:lstStyle/>
          <a:p>
            <a:pPr algn="ctr">
              <a:buSzPts val="4100"/>
            </a:pPr>
            <a:r>
              <a:rPr lang="en-GB"/>
              <a:t>Thank you for listening</a:t>
            </a:r>
            <a:endParaRPr/>
          </a:p>
        </p:txBody>
      </p:sp>
    </p:spTree>
  </p:cSld>
  <p:clrMapOvr>
    <a:masterClrMapping/>
  </p:clrMapOvr>
  <p:transition spd="slow">
    <p:push/>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40</TotalTime>
  <Words>1778</Words>
  <Application>Microsoft Office PowerPoint</Application>
  <PresentationFormat>Custom</PresentationFormat>
  <Paragraphs>137</Paragraphs>
  <Slides>23</Slides>
  <Notes>10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Aptos</vt:lpstr>
      <vt:lpstr>Arial</vt:lpstr>
      <vt:lpstr>Calibri</vt:lpstr>
      <vt:lpstr>Georgia</vt:lpstr>
      <vt:lpstr>Lucida Sans</vt:lpstr>
      <vt:lpstr>Noto Sans Symbols</vt:lpstr>
      <vt:lpstr>Wingdings</vt:lpstr>
      <vt:lpstr>Office Theme</vt:lpstr>
      <vt:lpstr>Concourse</vt:lpstr>
      <vt:lpstr>PowerPoint Presentation</vt:lpstr>
      <vt:lpstr>What is Tapestry?</vt:lpstr>
      <vt:lpstr>Capturing WOW moments</vt:lpstr>
      <vt:lpstr>Areas of Learning</vt:lpstr>
      <vt:lpstr>Capturing WOW moments</vt:lpstr>
      <vt:lpstr>Sharing News</vt:lpstr>
      <vt:lpstr>Focus Children</vt:lpstr>
      <vt:lpstr>Observations</vt:lpstr>
      <vt:lpstr>Next Steps</vt:lpstr>
      <vt:lpstr>Consent Form</vt:lpstr>
      <vt:lpstr>Getting Started…</vt:lpstr>
      <vt:lpstr>Final Messages</vt:lpstr>
      <vt:lpstr>PowerPoint Presentation</vt:lpstr>
      <vt:lpstr>Phonics and Early Reading Information for Parents and Carers</vt:lpstr>
      <vt:lpstr>Why do we teach phonics?</vt:lpstr>
      <vt:lpstr>How to say the sounds?</vt:lpstr>
      <vt:lpstr>What terminology will my child learn?</vt:lpstr>
      <vt:lpstr>How is phonics taught at Abbot’s Hall?</vt:lpstr>
      <vt:lpstr>How is my child assessed in phonics?</vt:lpstr>
      <vt:lpstr>How can I support my child with phonics at home?</vt:lpstr>
      <vt:lpstr>How can I support my child with reading at home?</vt:lpstr>
      <vt:lpstr>How else can I support my child in writing at home?</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Early Years Foundation Stage</dc:title>
  <dc:creator>RSmith</dc:creator>
  <cp:lastModifiedBy>Mrs B Rogers</cp:lastModifiedBy>
  <cp:revision>5</cp:revision>
  <dcterms:created xsi:type="dcterms:W3CDTF">2025-09-03T09:11:14Z</dcterms:created>
  <dcterms:modified xsi:type="dcterms:W3CDTF">2026-09-07T19:11:05Z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2024-09-12T00:00:00Z</vt:filetime>
  </property>
  <property fmtid="{D5CDD505-2E9C-101B-9397-08002B2CF9AE}" pid="3" name="Creator">
    <vt:lpwstr>Microsoft® PowerPoint® 2016</vt:lpwstr>
  </property>
  <property fmtid="{D5CDD505-2E9C-101B-9397-08002B2CF9AE}" pid="4" name="LastSaved">
    <vt:filetime>2025-09-03T00:00:00Z</vt:filetime>
  </property>
  <property fmtid="{D5CDD505-2E9C-101B-9397-08002B2CF9AE}" pid="5" name="Producer">
    <vt:lpwstr>Microsoft® PowerPoint® 2016</vt:lpwstr>
  </property>
</Properties>
</file>