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641" r:id="rId2"/>
    <p:sldId id="638" r:id="rId3"/>
    <p:sldId id="664" r:id="rId4"/>
    <p:sldId id="640" r:id="rId5"/>
    <p:sldId id="6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8"/>
    <p:restoredTop sz="94635"/>
  </p:normalViewPr>
  <p:slideViewPr>
    <p:cSldViewPr snapToGrid="0">
      <p:cViewPr varScale="1">
        <p:scale>
          <a:sx n="105" d="100"/>
          <a:sy n="105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32AC-1F60-89A5-A946-EDAB7E899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28BC1-B619-3885-7DDD-B40A9F5C9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318BD-D708-8CDD-6865-1A7281BF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6A-7456-1A46-B30C-D86B918535AE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BE010-5CA6-0048-E9B9-81423C40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78317-D4DE-0FB2-D931-2CA941F9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693-4681-0A4E-B14C-80274EF7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F363-7494-462E-2A4D-7C9E9A80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8CE37-A506-ECAA-DFE7-7FB24F231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C1DB2-CB5D-B9F6-DE33-88F512C6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6A-7456-1A46-B30C-D86B918535AE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11CA5-A3C7-5746-A141-1F9F4DA8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EC3A-78AD-E331-72A4-C31A7A6B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693-4681-0A4E-B14C-80274EF7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3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3B2BE-52E9-DEBE-9B6E-D9E135155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15F24-8078-A30D-F629-E671B687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7052-2934-5DF7-8BDA-38E4B76A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6A-7456-1A46-B30C-D86B918535AE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BC71-AADA-2126-08E6-A5058B15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C6EE-388A-A278-81AF-68D5C1CD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693-4681-0A4E-B14C-80274EF7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CCAA-A008-F4FC-17C5-022945E2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02FFA-1863-D41C-E27D-98A4D364A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C0C96-F962-835D-9A0A-C5162F8D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6A-7456-1A46-B30C-D86B918535AE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C602D-A737-216E-19A5-B3BD68F7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2ACB-C634-57A1-8585-95B7E7AE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693-4681-0A4E-B14C-80274EF7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5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BD9C-2441-7729-E68D-92C8DC79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3765F-EB36-AC37-DD53-AFEFD745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AA6A6-8598-C3C9-F8E1-A9530E3C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6A-7456-1A46-B30C-D86B918535AE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DE13-F37D-5CAF-BBCF-CD82EAF9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2441B-FA72-D291-E71B-9A916D9A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693-4681-0A4E-B14C-80274EF7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4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5F74-6863-81B5-C7A9-9050388E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2B67E-737E-C8E6-40E5-657CD3EAA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7A185-5929-27A1-131A-6CD841DFF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3B4D5-A69A-0AE6-3288-10F0394B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6A-7456-1A46-B30C-D86B918535AE}" type="datetimeFigureOut">
              <a:rPr lang="en-US" smtClean="0"/>
              <a:t>6/1/25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E669-8A8C-9A52-E90F-B0E60FF4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28DE4-421C-7E8D-F55C-C02DE91B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693-4681-0A4E-B14C-80274EF7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0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3446-52A1-B9E1-C614-1AD9105E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5BF40-C8C1-4532-2CE3-CBDF8B40C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87152-9987-F8DA-37A5-13D0A19C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524AA-92DF-F219-27C2-BC8254552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7ADD0-340C-F0E0-942E-8E72F55AD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F5A7F-DDE3-CD49-301B-EB6BA789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6A-7456-1A46-B30C-D86B918535AE}" type="datetimeFigureOut">
              <a:rPr lang="en-US" smtClean="0"/>
              <a:t>6/1/25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1FD1E-614F-4EB8-1B3D-4E3C28ED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5B8B1-DEF1-5327-E6C3-EBD2FF32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693-4681-0A4E-B14C-80274EF7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D244-364F-7098-11B1-B3929C92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C390A-0CF4-4523-4623-DDA489D1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6A-7456-1A46-B30C-D86B918535AE}" type="datetimeFigureOut">
              <a:rPr lang="en-US" smtClean="0"/>
              <a:t>6/1/25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B08A0-BCE8-0072-CF0E-CC48B51D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89F2-94BC-F055-A46F-153F630E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693-4681-0A4E-B14C-80274EF7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2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D850C-7386-B82F-6480-9B75343C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6A-7456-1A46-B30C-D86B918535AE}" type="datetimeFigureOut">
              <a:rPr lang="en-US" smtClean="0"/>
              <a:t>6/1/25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46C4D-5EAA-9A8E-4BDF-64DF74C0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BC3C5-66BF-7554-D47B-A2D0F604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693-4681-0A4E-B14C-80274EF7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F5EBD-453E-E38C-2321-AABE8745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87820-2CE1-0323-49AF-7E0218F9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6F55B-487E-FAAF-16D0-C8DE65DDB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BB145-A4BD-7494-71D0-40D5D3FB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6A-7456-1A46-B30C-D86B918535AE}" type="datetimeFigureOut">
              <a:rPr lang="en-US" smtClean="0"/>
              <a:t>6/1/25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80CD7-EEC5-1AA8-4A15-54524B2C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33E56-423C-B70A-C93F-24336CA2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693-4681-0A4E-B14C-80274EF7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3210-5436-713F-DC34-6DFD8CFF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FF66A-4452-D8AE-BF27-0C8429D6A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3E8FD-F9F5-C1D5-7A6B-34BCB7BB1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69EDC-E1C2-0F5C-BE95-194F25D9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6A-7456-1A46-B30C-D86B918535AE}" type="datetimeFigureOut">
              <a:rPr lang="en-US" smtClean="0"/>
              <a:t>6/1/25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BE042-69D8-3D05-7F36-47C53C40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36682-B132-A231-D210-250DFA51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E693-4681-0A4E-B14C-80274EF7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DE219-E4DB-6E93-2AC7-DA36016D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3479B-338A-1B56-1948-2A3C0F787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5A1AC-CA6B-8867-518E-4500FDEFA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59B56A-7456-1A46-B30C-D86B918535AE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90B1E-A412-1724-04A1-50C3C1582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59FFE-6FE1-84A5-95D7-DB60D907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8DE693-4681-0A4E-B14C-80274EF7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D2628-1427-F37B-E536-3F0894739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FC6A43-5454-869A-AB93-54DC9B4C5774}"/>
              </a:ext>
            </a:extLst>
          </p:cNvPr>
          <p:cNvSpPr/>
          <p:nvPr/>
        </p:nvSpPr>
        <p:spPr>
          <a:xfrm>
            <a:off x="226740" y="1734611"/>
            <a:ext cx="6165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latin typeface="Jokerman" panose="04090605060D06020702" pitchFamily="82" charset="0"/>
              </a:rPr>
              <a:t>Ode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latin typeface="Jokerman" panose="04090605060D06020702" pitchFamily="82" charset="0"/>
              </a:rPr>
              <a:t>Joy</a:t>
            </a:r>
            <a:endParaRPr kumimoji="0" lang="en-GB" sz="7200" b="1" i="0" u="none" strike="noStrike" kern="120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C000"/>
              </a:solidFill>
              <a:uLnTx/>
              <a:uFillTx/>
              <a:latin typeface="Jokerman" panose="04090605060D06020702" pitchFamily="8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B744C-D128-C1D6-77C6-51E0DBDC1343}"/>
              </a:ext>
            </a:extLst>
          </p:cNvPr>
          <p:cNvSpPr txBox="1"/>
          <p:nvPr/>
        </p:nvSpPr>
        <p:spPr>
          <a:xfrm>
            <a:off x="226740" y="4552739"/>
            <a:ext cx="625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7030A0"/>
                </a:solidFill>
                <a:latin typeface="Comic Sans MS" panose="030F0702030302020204" pitchFamily="66" charset="0"/>
              </a:rPr>
              <a:t>Composed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by Ludwig van Beethoven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(arranged by </a:t>
            </a:r>
            <a:r>
              <a:rPr lang="en-GB" sz="1600" dirty="0">
                <a:solidFill>
                  <a:srgbClr val="7030A0"/>
                </a:solidFill>
                <a:latin typeface="Comic Sans MS" panose="030F0702030302020204" pitchFamily="66" charset="0"/>
              </a:rPr>
              <a:t>Lucy Pankhurst and adapted from Puzzle Pieces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D1EC6A-FF58-B02C-0977-4F8494A16C30}"/>
              </a:ext>
            </a:extLst>
          </p:cNvPr>
          <p:cNvSpPr txBox="1"/>
          <p:nvPr/>
        </p:nvSpPr>
        <p:spPr>
          <a:xfrm>
            <a:off x="-734424" y="763142"/>
            <a:ext cx="808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Suffolk County Music Service Presents:</a:t>
            </a:r>
          </a:p>
        </p:txBody>
      </p:sp>
      <p:pic>
        <p:nvPicPr>
          <p:cNvPr id="1038" name="Picture 14" descr="Ludwig Van Beethoven Beethoven Canvas Painting on Canvas Wall | Etsy">
            <a:extLst>
              <a:ext uri="{FF2B5EF4-FFF2-40B4-BE49-F238E27FC236}">
                <a16:creationId xmlns:a16="http://schemas.microsoft.com/office/drawing/2014/main" id="{2FEACAA4-08BE-1475-8205-96DD1A4AA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6"/>
          <a:stretch/>
        </p:blipFill>
        <p:spPr bwMode="auto">
          <a:xfrm>
            <a:off x="7251895" y="524607"/>
            <a:ext cx="4134561" cy="4728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35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31AEA-BB9B-0B71-CD64-9F508931F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swirly design on a white background&#10;&#10;Description automatically generated">
            <a:extLst>
              <a:ext uri="{FF2B5EF4-FFF2-40B4-BE49-F238E27FC236}">
                <a16:creationId xmlns:a16="http://schemas.microsoft.com/office/drawing/2014/main" id="{E5B80043-CE55-A980-C4CF-E1438E08C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600" y="0"/>
            <a:ext cx="5867400" cy="5727049"/>
          </a:xfrm>
          <a:prstGeom prst="rect">
            <a:avLst/>
          </a:prstGeom>
        </p:spPr>
      </p:pic>
      <p:pic>
        <p:nvPicPr>
          <p:cNvPr id="4" name="Picture 3" descr="A colorful swirly design on a white background&#10;&#10;Description automatically generated">
            <a:extLst>
              <a:ext uri="{FF2B5EF4-FFF2-40B4-BE49-F238E27FC236}">
                <a16:creationId xmlns:a16="http://schemas.microsoft.com/office/drawing/2014/main" id="{5F2245CB-B632-701B-4692-853EF16D0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7400" cy="57270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F3DCF0-02C2-E692-E19F-87D115F3442F}"/>
              </a:ext>
            </a:extLst>
          </p:cNvPr>
          <p:cNvSpPr txBox="1"/>
          <p:nvPr/>
        </p:nvSpPr>
        <p:spPr>
          <a:xfrm>
            <a:off x="998946" y="184248"/>
            <a:ext cx="1019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Let’s Perform!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DCDE5-A4B2-0FBE-30CB-C135A510E3A4}"/>
              </a:ext>
            </a:extLst>
          </p:cNvPr>
          <p:cNvSpPr txBox="1"/>
          <p:nvPr/>
        </p:nvSpPr>
        <p:spPr>
          <a:xfrm>
            <a:off x="1596887" y="1340030"/>
            <a:ext cx="8998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6306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Let’s learn the structure for the whole song and then perform all together!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6306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6306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6306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6306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6306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Section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6306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663062"/>
                </a:solidFill>
                <a:latin typeface="Comic Sans MS" panose="030F0702030302020204" pitchFamily="66" charset="0"/>
              </a:rPr>
              <a:t>Section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663062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6306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Section 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6306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663062"/>
                </a:solidFill>
                <a:latin typeface="Comic Sans MS" panose="030F0702030302020204" pitchFamily="66" charset="0"/>
              </a:rPr>
              <a:t>Ending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6306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28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00B5E-5DB4-45E8-C807-C21FE89FA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11D572-E1B9-CF92-7280-52D8DE63C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47" y="3914058"/>
            <a:ext cx="11365905" cy="2759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F6EDC7-C7A2-9182-B7A9-314BAFE6DF41}"/>
              </a:ext>
            </a:extLst>
          </p:cNvPr>
          <p:cNvSpPr txBox="1"/>
          <p:nvPr/>
        </p:nvSpPr>
        <p:spPr>
          <a:xfrm>
            <a:off x="413047" y="241942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Section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D0FD9-B5C5-F1B6-5A9C-5CAC61B86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47" y="361380"/>
            <a:ext cx="11518975" cy="3067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5EE1B-EB05-0686-28CF-3E369A568B52}"/>
              </a:ext>
            </a:extLst>
          </p:cNvPr>
          <p:cNvSpPr txBox="1"/>
          <p:nvPr/>
        </p:nvSpPr>
        <p:spPr>
          <a:xfrm>
            <a:off x="5943600" y="365760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4" name="Ode-to-Joy (1)">
            <a:hlinkClick r:id="" action="ppaction://media"/>
            <a:extLst>
              <a:ext uri="{FF2B5EF4-FFF2-40B4-BE49-F238E27FC236}">
                <a16:creationId xmlns:a16="http://schemas.microsoft.com/office/drawing/2014/main" id="{A6B12BD2-15F2-253A-2F0E-654393EB40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9618" y="3587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2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55A52-7DDF-769B-2F54-E1D64BBB7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yellow ribbon&#10;&#10;Description automatically generated with medium confidence">
            <a:extLst>
              <a:ext uri="{FF2B5EF4-FFF2-40B4-BE49-F238E27FC236}">
                <a16:creationId xmlns:a16="http://schemas.microsoft.com/office/drawing/2014/main" id="{D6020B81-94B2-B5D5-3251-325C7D878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897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188601-61F4-3034-5B1F-4FDEC057D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70" y="2781484"/>
            <a:ext cx="10656419" cy="17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AFE82-4E66-A2DF-F5BA-B75A64E4E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FB86B3-0DA9-6815-2195-2F0C2F6F6B85}"/>
              </a:ext>
            </a:extLst>
          </p:cNvPr>
          <p:cNvSpPr txBox="1"/>
          <p:nvPr/>
        </p:nvSpPr>
        <p:spPr>
          <a:xfrm>
            <a:off x="1272952" y="105232"/>
            <a:ext cx="284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Section 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88C18F-0109-1CFA-F710-1718D9848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41" y="1173892"/>
            <a:ext cx="11586318" cy="46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1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56</Words>
  <Application>Microsoft Macintosh PowerPoint</Application>
  <PresentationFormat>Widescreen</PresentationFormat>
  <Paragraphs>21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Comic Sans MS</vt:lpstr>
      <vt:lpstr>Jokerman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Blyth (County Music Service)</dc:creator>
  <cp:lastModifiedBy>Charlotte Blyth (County Music Service)</cp:lastModifiedBy>
  <cp:revision>3</cp:revision>
  <dcterms:created xsi:type="dcterms:W3CDTF">2025-05-19T22:12:38Z</dcterms:created>
  <dcterms:modified xsi:type="dcterms:W3CDTF">2025-06-01T22:22:04Z</dcterms:modified>
</cp:coreProperties>
</file>